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8" r:id="rId6"/>
    <p:sldId id="259" r:id="rId7"/>
    <p:sldId id="257" r:id="rId8"/>
    <p:sldId id="260" r:id="rId9"/>
    <p:sldId id="261" r:id="rId10"/>
    <p:sldId id="262" r:id="rId11"/>
    <p:sldId id="263" r:id="rId12"/>
    <p:sldId id="264" r:id="rId13"/>
    <p:sldId id="265" r:id="rId14"/>
    <p:sldId id="266" r:id="rId15"/>
    <p:sldId id="267" r:id="rId16"/>
    <p:sldId id="268" r:id="rId17"/>
    <p:sldId id="269" r:id="rId18"/>
    <p:sldId id="272" r:id="rId19"/>
    <p:sldId id="270" r:id="rId20"/>
    <p:sldId id="271" r:id="rId21"/>
    <p:sldId id="273"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9C824-817E-454D-9B1A-8049F4140665}" type="datetimeFigureOut">
              <a:rPr lang="nb-NO" smtClean="0"/>
              <a:t>12.01.2021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E9C17-E37D-4511-9B1E-8CCE7E4E31CC}" type="slidenum">
              <a:rPr lang="nb-NO" smtClean="0"/>
              <a:t>‹#›</a:t>
            </a:fld>
            <a:endParaRPr lang="nb-NO"/>
          </a:p>
        </p:txBody>
      </p:sp>
    </p:spTree>
    <p:extLst>
      <p:ext uri="{BB962C8B-B14F-4D97-AF65-F5344CB8AC3E}">
        <p14:creationId xmlns:p14="http://schemas.microsoft.com/office/powerpoint/2010/main" val="410626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5AE5CB-B6AB-466E-A45E-BE6ADCDD8C2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DAE29A8-5FE6-4FA6-A0F1-16B8D7436F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A0C52DF-0662-448E-BBFC-248136EE634B}"/>
              </a:ext>
            </a:extLst>
          </p:cNvPr>
          <p:cNvSpPr>
            <a:spLocks noGrp="1"/>
          </p:cNvSpPr>
          <p:nvPr>
            <p:ph type="dt" sz="half" idx="10"/>
          </p:nvPr>
        </p:nvSpPr>
        <p:spPr/>
        <p:txBody>
          <a:bodyPr/>
          <a:lstStyle/>
          <a:p>
            <a:fld id="{0E2B19DA-80E7-40E7-B51C-675B22AAFE5B}" type="datetimeFigureOut">
              <a:rPr lang="nb-NO" smtClean="0"/>
              <a:t>12.01.2021</a:t>
            </a:fld>
            <a:endParaRPr lang="nb-NO"/>
          </a:p>
        </p:txBody>
      </p:sp>
      <p:sp>
        <p:nvSpPr>
          <p:cNvPr id="5" name="Plassholder for bunntekst 4">
            <a:extLst>
              <a:ext uri="{FF2B5EF4-FFF2-40B4-BE49-F238E27FC236}">
                <a16:creationId xmlns:a16="http://schemas.microsoft.com/office/drawing/2014/main" id="{E0FADF99-2863-406E-80DA-928FEDD1654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20A1AFD-5100-4655-A749-8E823B8D03F2}"/>
              </a:ext>
            </a:extLst>
          </p:cNvPr>
          <p:cNvSpPr>
            <a:spLocks noGrp="1"/>
          </p:cNvSpPr>
          <p:nvPr>
            <p:ph type="sldNum" sz="quarter" idx="12"/>
          </p:nvPr>
        </p:nvSpPr>
        <p:spPr/>
        <p:txBody>
          <a:bodyPr/>
          <a:lstStyle/>
          <a:p>
            <a:fld id="{1489E187-75F5-4D42-AB48-D47AF6515192}" type="slidenum">
              <a:rPr lang="nb-NO" smtClean="0"/>
              <a:t>‹#›</a:t>
            </a:fld>
            <a:endParaRPr lang="nb-NO"/>
          </a:p>
        </p:txBody>
      </p:sp>
    </p:spTree>
    <p:extLst>
      <p:ext uri="{BB962C8B-B14F-4D97-AF65-F5344CB8AC3E}">
        <p14:creationId xmlns:p14="http://schemas.microsoft.com/office/powerpoint/2010/main" val="7203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0F53D8-6316-47BF-9012-3580E20E4A1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8645A7F-F5A9-4665-BE13-5960014FCA9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4809864-91F0-4308-99AC-9E66A60C0B6C}"/>
              </a:ext>
            </a:extLst>
          </p:cNvPr>
          <p:cNvSpPr>
            <a:spLocks noGrp="1"/>
          </p:cNvSpPr>
          <p:nvPr>
            <p:ph type="dt" sz="half" idx="10"/>
          </p:nvPr>
        </p:nvSpPr>
        <p:spPr/>
        <p:txBody>
          <a:bodyPr/>
          <a:lstStyle/>
          <a:p>
            <a:fld id="{0E2B19DA-80E7-40E7-B51C-675B22AAFE5B}" type="datetimeFigureOut">
              <a:rPr lang="nb-NO" smtClean="0"/>
              <a:t>12.01.2021</a:t>
            </a:fld>
            <a:endParaRPr lang="nb-NO"/>
          </a:p>
        </p:txBody>
      </p:sp>
      <p:sp>
        <p:nvSpPr>
          <p:cNvPr id="5" name="Plassholder for bunntekst 4">
            <a:extLst>
              <a:ext uri="{FF2B5EF4-FFF2-40B4-BE49-F238E27FC236}">
                <a16:creationId xmlns:a16="http://schemas.microsoft.com/office/drawing/2014/main" id="{A2EA5030-8289-4D4F-BD5E-5CF3DE02855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D47856B-762F-4638-9737-B8EC1A89DBF1}"/>
              </a:ext>
            </a:extLst>
          </p:cNvPr>
          <p:cNvSpPr>
            <a:spLocks noGrp="1"/>
          </p:cNvSpPr>
          <p:nvPr>
            <p:ph type="sldNum" sz="quarter" idx="12"/>
          </p:nvPr>
        </p:nvSpPr>
        <p:spPr/>
        <p:txBody>
          <a:bodyPr/>
          <a:lstStyle/>
          <a:p>
            <a:fld id="{1489E187-75F5-4D42-AB48-D47AF6515192}" type="slidenum">
              <a:rPr lang="nb-NO" smtClean="0"/>
              <a:t>‹#›</a:t>
            </a:fld>
            <a:endParaRPr lang="nb-NO"/>
          </a:p>
        </p:txBody>
      </p:sp>
    </p:spTree>
    <p:extLst>
      <p:ext uri="{BB962C8B-B14F-4D97-AF65-F5344CB8AC3E}">
        <p14:creationId xmlns:p14="http://schemas.microsoft.com/office/powerpoint/2010/main" val="44033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43CE4E7-3EC3-46A9-9B4F-83C12698F4F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6167C62-2420-4AF9-A12E-2D7E1AA7938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F153FCC-8A56-415A-865F-297FFCECD5F8}"/>
              </a:ext>
            </a:extLst>
          </p:cNvPr>
          <p:cNvSpPr>
            <a:spLocks noGrp="1"/>
          </p:cNvSpPr>
          <p:nvPr>
            <p:ph type="dt" sz="half" idx="10"/>
          </p:nvPr>
        </p:nvSpPr>
        <p:spPr/>
        <p:txBody>
          <a:bodyPr/>
          <a:lstStyle/>
          <a:p>
            <a:fld id="{0E2B19DA-80E7-40E7-B51C-675B22AAFE5B}" type="datetimeFigureOut">
              <a:rPr lang="nb-NO" smtClean="0"/>
              <a:t>12.01.2021</a:t>
            </a:fld>
            <a:endParaRPr lang="nb-NO"/>
          </a:p>
        </p:txBody>
      </p:sp>
      <p:sp>
        <p:nvSpPr>
          <p:cNvPr id="5" name="Plassholder for bunntekst 4">
            <a:extLst>
              <a:ext uri="{FF2B5EF4-FFF2-40B4-BE49-F238E27FC236}">
                <a16:creationId xmlns:a16="http://schemas.microsoft.com/office/drawing/2014/main" id="{89104429-F616-4C3C-9425-330796A748F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34CB6C4-EA2D-44BA-B542-84C225D2FC24}"/>
              </a:ext>
            </a:extLst>
          </p:cNvPr>
          <p:cNvSpPr>
            <a:spLocks noGrp="1"/>
          </p:cNvSpPr>
          <p:nvPr>
            <p:ph type="sldNum" sz="quarter" idx="12"/>
          </p:nvPr>
        </p:nvSpPr>
        <p:spPr/>
        <p:txBody>
          <a:bodyPr/>
          <a:lstStyle/>
          <a:p>
            <a:fld id="{1489E187-75F5-4D42-AB48-D47AF6515192}" type="slidenum">
              <a:rPr lang="nb-NO" smtClean="0"/>
              <a:t>‹#›</a:t>
            </a:fld>
            <a:endParaRPr lang="nb-NO"/>
          </a:p>
        </p:txBody>
      </p:sp>
    </p:spTree>
    <p:extLst>
      <p:ext uri="{BB962C8B-B14F-4D97-AF65-F5344CB8AC3E}">
        <p14:creationId xmlns:p14="http://schemas.microsoft.com/office/powerpoint/2010/main" val="213840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77185B-27A5-4413-BA3D-F04DDD2365A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E5609FC-38F0-412B-A01F-FC67C1BF8DC2}"/>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A239C3C-7D7C-4765-A470-300170A203FE}"/>
              </a:ext>
            </a:extLst>
          </p:cNvPr>
          <p:cNvSpPr>
            <a:spLocks noGrp="1"/>
          </p:cNvSpPr>
          <p:nvPr>
            <p:ph type="dt" sz="half" idx="10"/>
          </p:nvPr>
        </p:nvSpPr>
        <p:spPr/>
        <p:txBody>
          <a:bodyPr/>
          <a:lstStyle/>
          <a:p>
            <a:fld id="{0E2B19DA-80E7-40E7-B51C-675B22AAFE5B}" type="datetimeFigureOut">
              <a:rPr lang="nb-NO" smtClean="0"/>
              <a:t>12.01.2021</a:t>
            </a:fld>
            <a:endParaRPr lang="nb-NO"/>
          </a:p>
        </p:txBody>
      </p:sp>
      <p:sp>
        <p:nvSpPr>
          <p:cNvPr id="5" name="Plassholder for bunntekst 4">
            <a:extLst>
              <a:ext uri="{FF2B5EF4-FFF2-40B4-BE49-F238E27FC236}">
                <a16:creationId xmlns:a16="http://schemas.microsoft.com/office/drawing/2014/main" id="{71BB3027-8C8C-404F-BBB8-D89AEE25D2B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D688C2A-54A2-4CDD-A8B0-7BB4CAB85AAD}"/>
              </a:ext>
            </a:extLst>
          </p:cNvPr>
          <p:cNvSpPr>
            <a:spLocks noGrp="1"/>
          </p:cNvSpPr>
          <p:nvPr>
            <p:ph type="sldNum" sz="quarter" idx="12"/>
          </p:nvPr>
        </p:nvSpPr>
        <p:spPr/>
        <p:txBody>
          <a:bodyPr/>
          <a:lstStyle/>
          <a:p>
            <a:fld id="{1489E187-75F5-4D42-AB48-D47AF6515192}" type="slidenum">
              <a:rPr lang="nb-NO" smtClean="0"/>
              <a:t>‹#›</a:t>
            </a:fld>
            <a:endParaRPr lang="nb-NO"/>
          </a:p>
        </p:txBody>
      </p:sp>
    </p:spTree>
    <p:extLst>
      <p:ext uri="{BB962C8B-B14F-4D97-AF65-F5344CB8AC3E}">
        <p14:creationId xmlns:p14="http://schemas.microsoft.com/office/powerpoint/2010/main" val="137366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92BA9F-EB33-42BD-8460-FC766A35D4D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A709EBE9-54E6-4D73-93B9-0F890F654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D3C73DA-D733-4C20-8D6F-E6688E362DAB}"/>
              </a:ext>
            </a:extLst>
          </p:cNvPr>
          <p:cNvSpPr>
            <a:spLocks noGrp="1"/>
          </p:cNvSpPr>
          <p:nvPr>
            <p:ph type="dt" sz="half" idx="10"/>
          </p:nvPr>
        </p:nvSpPr>
        <p:spPr/>
        <p:txBody>
          <a:bodyPr/>
          <a:lstStyle/>
          <a:p>
            <a:fld id="{0E2B19DA-80E7-40E7-B51C-675B22AAFE5B}" type="datetimeFigureOut">
              <a:rPr lang="nb-NO" smtClean="0"/>
              <a:t>12.01.2021</a:t>
            </a:fld>
            <a:endParaRPr lang="nb-NO"/>
          </a:p>
        </p:txBody>
      </p:sp>
      <p:sp>
        <p:nvSpPr>
          <p:cNvPr id="5" name="Plassholder for bunntekst 4">
            <a:extLst>
              <a:ext uri="{FF2B5EF4-FFF2-40B4-BE49-F238E27FC236}">
                <a16:creationId xmlns:a16="http://schemas.microsoft.com/office/drawing/2014/main" id="{741D85D9-84CC-4B6C-A644-9489B1D07C7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42521D-99BD-4AD5-82CC-5ADF638BD6BA}"/>
              </a:ext>
            </a:extLst>
          </p:cNvPr>
          <p:cNvSpPr>
            <a:spLocks noGrp="1"/>
          </p:cNvSpPr>
          <p:nvPr>
            <p:ph type="sldNum" sz="quarter" idx="12"/>
          </p:nvPr>
        </p:nvSpPr>
        <p:spPr/>
        <p:txBody>
          <a:bodyPr/>
          <a:lstStyle/>
          <a:p>
            <a:fld id="{1489E187-75F5-4D42-AB48-D47AF6515192}" type="slidenum">
              <a:rPr lang="nb-NO" smtClean="0"/>
              <a:t>‹#›</a:t>
            </a:fld>
            <a:endParaRPr lang="nb-NO"/>
          </a:p>
        </p:txBody>
      </p:sp>
    </p:spTree>
    <p:extLst>
      <p:ext uri="{BB962C8B-B14F-4D97-AF65-F5344CB8AC3E}">
        <p14:creationId xmlns:p14="http://schemas.microsoft.com/office/powerpoint/2010/main" val="277234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277939-4434-4413-8C6B-670A27ED4A0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5E3F224-80DB-4EE1-A1BC-789AF09A7A1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5020856-3D26-4EE5-9B75-9CAFD4EBF2C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23A57FA-9F0B-4DFC-A5CC-C78A09B1D848}"/>
              </a:ext>
            </a:extLst>
          </p:cNvPr>
          <p:cNvSpPr>
            <a:spLocks noGrp="1"/>
          </p:cNvSpPr>
          <p:nvPr>
            <p:ph type="dt" sz="half" idx="10"/>
          </p:nvPr>
        </p:nvSpPr>
        <p:spPr/>
        <p:txBody>
          <a:bodyPr/>
          <a:lstStyle/>
          <a:p>
            <a:fld id="{0E2B19DA-80E7-40E7-B51C-675B22AAFE5B}" type="datetimeFigureOut">
              <a:rPr lang="nb-NO" smtClean="0"/>
              <a:t>12.01.2021</a:t>
            </a:fld>
            <a:endParaRPr lang="nb-NO"/>
          </a:p>
        </p:txBody>
      </p:sp>
      <p:sp>
        <p:nvSpPr>
          <p:cNvPr id="6" name="Plassholder for bunntekst 5">
            <a:extLst>
              <a:ext uri="{FF2B5EF4-FFF2-40B4-BE49-F238E27FC236}">
                <a16:creationId xmlns:a16="http://schemas.microsoft.com/office/drawing/2014/main" id="{F37ECD45-3D90-4CEE-993A-18161CAF4C8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9BCC3C5-55FA-4530-BBEC-205E348368E0}"/>
              </a:ext>
            </a:extLst>
          </p:cNvPr>
          <p:cNvSpPr>
            <a:spLocks noGrp="1"/>
          </p:cNvSpPr>
          <p:nvPr>
            <p:ph type="sldNum" sz="quarter" idx="12"/>
          </p:nvPr>
        </p:nvSpPr>
        <p:spPr/>
        <p:txBody>
          <a:bodyPr/>
          <a:lstStyle/>
          <a:p>
            <a:fld id="{1489E187-75F5-4D42-AB48-D47AF6515192}" type="slidenum">
              <a:rPr lang="nb-NO" smtClean="0"/>
              <a:t>‹#›</a:t>
            </a:fld>
            <a:endParaRPr lang="nb-NO"/>
          </a:p>
        </p:txBody>
      </p:sp>
    </p:spTree>
    <p:extLst>
      <p:ext uri="{BB962C8B-B14F-4D97-AF65-F5344CB8AC3E}">
        <p14:creationId xmlns:p14="http://schemas.microsoft.com/office/powerpoint/2010/main" val="203850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26C843-FB06-4939-BFF7-02559255436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0A5F925-80B5-4136-B78C-B2FD5B2AD0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126074D-A7EB-454B-A408-A676779A645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40220292-69CC-43F2-9CE8-2976AD83C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69FBE17-054D-4446-8F75-80A3298CE72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2275372-6DB1-4E6A-AAC8-6131188E9A34}"/>
              </a:ext>
            </a:extLst>
          </p:cNvPr>
          <p:cNvSpPr>
            <a:spLocks noGrp="1"/>
          </p:cNvSpPr>
          <p:nvPr>
            <p:ph type="dt" sz="half" idx="10"/>
          </p:nvPr>
        </p:nvSpPr>
        <p:spPr/>
        <p:txBody>
          <a:bodyPr/>
          <a:lstStyle/>
          <a:p>
            <a:fld id="{0E2B19DA-80E7-40E7-B51C-675B22AAFE5B}" type="datetimeFigureOut">
              <a:rPr lang="nb-NO" smtClean="0"/>
              <a:t>12.01.2021</a:t>
            </a:fld>
            <a:endParaRPr lang="nb-NO"/>
          </a:p>
        </p:txBody>
      </p:sp>
      <p:sp>
        <p:nvSpPr>
          <p:cNvPr id="8" name="Plassholder for bunntekst 7">
            <a:extLst>
              <a:ext uri="{FF2B5EF4-FFF2-40B4-BE49-F238E27FC236}">
                <a16:creationId xmlns:a16="http://schemas.microsoft.com/office/drawing/2014/main" id="{BA0CAC92-70D9-4993-9B34-78B73FC0A13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9EBA6DF-F164-4819-A182-B9E1373F74F4}"/>
              </a:ext>
            </a:extLst>
          </p:cNvPr>
          <p:cNvSpPr>
            <a:spLocks noGrp="1"/>
          </p:cNvSpPr>
          <p:nvPr>
            <p:ph type="sldNum" sz="quarter" idx="12"/>
          </p:nvPr>
        </p:nvSpPr>
        <p:spPr/>
        <p:txBody>
          <a:bodyPr/>
          <a:lstStyle/>
          <a:p>
            <a:fld id="{1489E187-75F5-4D42-AB48-D47AF6515192}" type="slidenum">
              <a:rPr lang="nb-NO" smtClean="0"/>
              <a:t>‹#›</a:t>
            </a:fld>
            <a:endParaRPr lang="nb-NO"/>
          </a:p>
        </p:txBody>
      </p:sp>
    </p:spTree>
    <p:extLst>
      <p:ext uri="{BB962C8B-B14F-4D97-AF65-F5344CB8AC3E}">
        <p14:creationId xmlns:p14="http://schemas.microsoft.com/office/powerpoint/2010/main" val="153059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E4B441-15A2-416E-9C5F-85396742A11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66BB403-FF3D-4659-92F5-DFE8A2F2E9E1}"/>
              </a:ext>
            </a:extLst>
          </p:cNvPr>
          <p:cNvSpPr>
            <a:spLocks noGrp="1"/>
          </p:cNvSpPr>
          <p:nvPr>
            <p:ph type="dt" sz="half" idx="10"/>
          </p:nvPr>
        </p:nvSpPr>
        <p:spPr/>
        <p:txBody>
          <a:bodyPr/>
          <a:lstStyle/>
          <a:p>
            <a:fld id="{0E2B19DA-80E7-40E7-B51C-675B22AAFE5B}" type="datetimeFigureOut">
              <a:rPr lang="nb-NO" smtClean="0"/>
              <a:t>12.01.2021</a:t>
            </a:fld>
            <a:endParaRPr lang="nb-NO"/>
          </a:p>
        </p:txBody>
      </p:sp>
      <p:sp>
        <p:nvSpPr>
          <p:cNvPr id="4" name="Plassholder for bunntekst 3">
            <a:extLst>
              <a:ext uri="{FF2B5EF4-FFF2-40B4-BE49-F238E27FC236}">
                <a16:creationId xmlns:a16="http://schemas.microsoft.com/office/drawing/2014/main" id="{261CE161-013C-493E-AADA-1E46828876E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4146EC7-220D-4B62-9B4E-74D9FC411A14}"/>
              </a:ext>
            </a:extLst>
          </p:cNvPr>
          <p:cNvSpPr>
            <a:spLocks noGrp="1"/>
          </p:cNvSpPr>
          <p:nvPr>
            <p:ph type="sldNum" sz="quarter" idx="12"/>
          </p:nvPr>
        </p:nvSpPr>
        <p:spPr/>
        <p:txBody>
          <a:bodyPr/>
          <a:lstStyle/>
          <a:p>
            <a:fld id="{1489E187-75F5-4D42-AB48-D47AF6515192}" type="slidenum">
              <a:rPr lang="nb-NO" smtClean="0"/>
              <a:t>‹#›</a:t>
            </a:fld>
            <a:endParaRPr lang="nb-NO"/>
          </a:p>
        </p:txBody>
      </p:sp>
    </p:spTree>
    <p:extLst>
      <p:ext uri="{BB962C8B-B14F-4D97-AF65-F5344CB8AC3E}">
        <p14:creationId xmlns:p14="http://schemas.microsoft.com/office/powerpoint/2010/main" val="170270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421AE69-96C7-4E40-BCE6-AAA8B7A5CD11}"/>
              </a:ext>
            </a:extLst>
          </p:cNvPr>
          <p:cNvSpPr>
            <a:spLocks noGrp="1"/>
          </p:cNvSpPr>
          <p:nvPr>
            <p:ph type="dt" sz="half" idx="10"/>
          </p:nvPr>
        </p:nvSpPr>
        <p:spPr/>
        <p:txBody>
          <a:bodyPr/>
          <a:lstStyle/>
          <a:p>
            <a:fld id="{0E2B19DA-80E7-40E7-B51C-675B22AAFE5B}" type="datetimeFigureOut">
              <a:rPr lang="nb-NO" smtClean="0"/>
              <a:t>12.01.2021</a:t>
            </a:fld>
            <a:endParaRPr lang="nb-NO"/>
          </a:p>
        </p:txBody>
      </p:sp>
      <p:sp>
        <p:nvSpPr>
          <p:cNvPr id="3" name="Plassholder for bunntekst 2">
            <a:extLst>
              <a:ext uri="{FF2B5EF4-FFF2-40B4-BE49-F238E27FC236}">
                <a16:creationId xmlns:a16="http://schemas.microsoft.com/office/drawing/2014/main" id="{A51BAE03-54F0-4BE1-B8A1-B74D2C5038F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D12E3BA-E852-4CC1-BF5E-5E8792FF68CD}"/>
              </a:ext>
            </a:extLst>
          </p:cNvPr>
          <p:cNvSpPr>
            <a:spLocks noGrp="1"/>
          </p:cNvSpPr>
          <p:nvPr>
            <p:ph type="sldNum" sz="quarter" idx="12"/>
          </p:nvPr>
        </p:nvSpPr>
        <p:spPr/>
        <p:txBody>
          <a:bodyPr/>
          <a:lstStyle/>
          <a:p>
            <a:fld id="{1489E187-75F5-4D42-AB48-D47AF6515192}" type="slidenum">
              <a:rPr lang="nb-NO" smtClean="0"/>
              <a:t>‹#›</a:t>
            </a:fld>
            <a:endParaRPr lang="nb-NO"/>
          </a:p>
        </p:txBody>
      </p:sp>
    </p:spTree>
    <p:extLst>
      <p:ext uri="{BB962C8B-B14F-4D97-AF65-F5344CB8AC3E}">
        <p14:creationId xmlns:p14="http://schemas.microsoft.com/office/powerpoint/2010/main" val="167665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9E0AA8-DBDC-4837-AC54-96FB6E6358B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FC2589F-2495-42F3-93C5-DA393A00CF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21CFFD5-6FF8-4736-AE23-A4C4C6766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418A84A-CFD8-4116-8BF0-A6052980CE9E}"/>
              </a:ext>
            </a:extLst>
          </p:cNvPr>
          <p:cNvSpPr>
            <a:spLocks noGrp="1"/>
          </p:cNvSpPr>
          <p:nvPr>
            <p:ph type="dt" sz="half" idx="10"/>
          </p:nvPr>
        </p:nvSpPr>
        <p:spPr/>
        <p:txBody>
          <a:bodyPr/>
          <a:lstStyle/>
          <a:p>
            <a:fld id="{0E2B19DA-80E7-40E7-B51C-675B22AAFE5B}" type="datetimeFigureOut">
              <a:rPr lang="nb-NO" smtClean="0"/>
              <a:t>12.01.2021</a:t>
            </a:fld>
            <a:endParaRPr lang="nb-NO"/>
          </a:p>
        </p:txBody>
      </p:sp>
      <p:sp>
        <p:nvSpPr>
          <p:cNvPr id="6" name="Plassholder for bunntekst 5">
            <a:extLst>
              <a:ext uri="{FF2B5EF4-FFF2-40B4-BE49-F238E27FC236}">
                <a16:creationId xmlns:a16="http://schemas.microsoft.com/office/drawing/2014/main" id="{7B158F93-F9A3-40F1-B797-09A43699FFC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C6B316B-3C4E-4A11-8AE9-028F8254EE2E}"/>
              </a:ext>
            </a:extLst>
          </p:cNvPr>
          <p:cNvSpPr>
            <a:spLocks noGrp="1"/>
          </p:cNvSpPr>
          <p:nvPr>
            <p:ph type="sldNum" sz="quarter" idx="12"/>
          </p:nvPr>
        </p:nvSpPr>
        <p:spPr/>
        <p:txBody>
          <a:bodyPr/>
          <a:lstStyle/>
          <a:p>
            <a:fld id="{1489E187-75F5-4D42-AB48-D47AF6515192}" type="slidenum">
              <a:rPr lang="nb-NO" smtClean="0"/>
              <a:t>‹#›</a:t>
            </a:fld>
            <a:endParaRPr lang="nb-NO"/>
          </a:p>
        </p:txBody>
      </p:sp>
    </p:spTree>
    <p:extLst>
      <p:ext uri="{BB962C8B-B14F-4D97-AF65-F5344CB8AC3E}">
        <p14:creationId xmlns:p14="http://schemas.microsoft.com/office/powerpoint/2010/main" val="286921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3FB431-8AF3-4AEC-A1FA-CEEA19024FD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83EF007-4731-4F30-A1CF-811F4B9540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8D51E43-04AD-451F-9BFD-80C1E6A6E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45232D1-728B-4FE1-8207-7B3522732C5F}"/>
              </a:ext>
            </a:extLst>
          </p:cNvPr>
          <p:cNvSpPr>
            <a:spLocks noGrp="1"/>
          </p:cNvSpPr>
          <p:nvPr>
            <p:ph type="dt" sz="half" idx="10"/>
          </p:nvPr>
        </p:nvSpPr>
        <p:spPr/>
        <p:txBody>
          <a:bodyPr/>
          <a:lstStyle/>
          <a:p>
            <a:fld id="{0E2B19DA-80E7-40E7-B51C-675B22AAFE5B}" type="datetimeFigureOut">
              <a:rPr lang="nb-NO" smtClean="0"/>
              <a:t>12.01.2021</a:t>
            </a:fld>
            <a:endParaRPr lang="nb-NO"/>
          </a:p>
        </p:txBody>
      </p:sp>
      <p:sp>
        <p:nvSpPr>
          <p:cNvPr id="6" name="Plassholder for bunntekst 5">
            <a:extLst>
              <a:ext uri="{FF2B5EF4-FFF2-40B4-BE49-F238E27FC236}">
                <a16:creationId xmlns:a16="http://schemas.microsoft.com/office/drawing/2014/main" id="{C684313B-66F4-44A2-BBE4-C8B7AF1FD48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BBD2561-1ABF-472A-A739-17624F134AA0}"/>
              </a:ext>
            </a:extLst>
          </p:cNvPr>
          <p:cNvSpPr>
            <a:spLocks noGrp="1"/>
          </p:cNvSpPr>
          <p:nvPr>
            <p:ph type="sldNum" sz="quarter" idx="12"/>
          </p:nvPr>
        </p:nvSpPr>
        <p:spPr/>
        <p:txBody>
          <a:bodyPr/>
          <a:lstStyle/>
          <a:p>
            <a:fld id="{1489E187-75F5-4D42-AB48-D47AF6515192}" type="slidenum">
              <a:rPr lang="nb-NO" smtClean="0"/>
              <a:t>‹#›</a:t>
            </a:fld>
            <a:endParaRPr lang="nb-NO"/>
          </a:p>
        </p:txBody>
      </p:sp>
    </p:spTree>
    <p:extLst>
      <p:ext uri="{BB962C8B-B14F-4D97-AF65-F5344CB8AC3E}">
        <p14:creationId xmlns:p14="http://schemas.microsoft.com/office/powerpoint/2010/main" val="422227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FF27549-9FC1-4854-8F27-B695712AB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9E720417-E819-481C-966E-4346A85786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7697DD7-6766-4033-AD0F-AA01BBAEE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B19DA-80E7-40E7-B51C-675B22AAFE5B}" type="datetimeFigureOut">
              <a:rPr lang="nb-NO" smtClean="0"/>
              <a:t>12.01.2021</a:t>
            </a:fld>
            <a:endParaRPr lang="nb-NO"/>
          </a:p>
        </p:txBody>
      </p:sp>
      <p:sp>
        <p:nvSpPr>
          <p:cNvPr id="5" name="Plassholder for bunntekst 4">
            <a:extLst>
              <a:ext uri="{FF2B5EF4-FFF2-40B4-BE49-F238E27FC236}">
                <a16:creationId xmlns:a16="http://schemas.microsoft.com/office/drawing/2014/main" id="{DF2CCE2B-2BEA-4A22-BE7B-045D7F7051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BB13D95C-C5A9-4129-BA55-C4A036A0DE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9E187-75F5-4D42-AB48-D47AF6515192}" type="slidenum">
              <a:rPr lang="nb-NO" smtClean="0"/>
              <a:t>‹#›</a:t>
            </a:fld>
            <a:endParaRPr lang="nb-NO"/>
          </a:p>
        </p:txBody>
      </p:sp>
    </p:spTree>
    <p:extLst>
      <p:ext uri="{BB962C8B-B14F-4D97-AF65-F5344CB8AC3E}">
        <p14:creationId xmlns:p14="http://schemas.microsoft.com/office/powerpoint/2010/main" val="1888388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timeedit.ne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oahppohalddahus@samas.no" TargetMode="External"/><Relationship Id="rId2" Type="http://schemas.openxmlformats.org/officeDocument/2006/relationships/hyperlink" Target="https://samas.no/se/a/time-edit-filbmakurs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imeedit.ne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26"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tel 1">
            <a:extLst>
              <a:ext uri="{FF2B5EF4-FFF2-40B4-BE49-F238E27FC236}">
                <a16:creationId xmlns:a16="http://schemas.microsoft.com/office/drawing/2014/main" id="{0797D7A0-CC1C-4F72-82F3-8782EDAE44D6}"/>
              </a:ext>
            </a:extLst>
          </p:cNvPr>
          <p:cNvSpPr>
            <a:spLocks noGrp="1"/>
          </p:cNvSpPr>
          <p:nvPr>
            <p:ph type="ctrTitle"/>
          </p:nvPr>
        </p:nvSpPr>
        <p:spPr>
          <a:xfrm>
            <a:off x="804672" y="1055098"/>
            <a:ext cx="5760719" cy="4747805"/>
          </a:xfrm>
        </p:spPr>
        <p:txBody>
          <a:bodyPr anchor="ctr">
            <a:normAutofit/>
          </a:bodyPr>
          <a:lstStyle/>
          <a:p>
            <a:pPr algn="l"/>
            <a:r>
              <a:rPr lang="se-NO" sz="5400" dirty="0">
                <a:solidFill>
                  <a:schemeClr val="tx2"/>
                </a:solidFill>
              </a:rPr>
              <a:t>TimeEdit</a:t>
            </a:r>
            <a:endParaRPr lang="nb-NO" sz="5400" dirty="0">
              <a:solidFill>
                <a:schemeClr val="tx2"/>
              </a:solidFill>
            </a:endParaRPr>
          </a:p>
        </p:txBody>
      </p:sp>
      <p:sp>
        <p:nvSpPr>
          <p:cNvPr id="3" name="Undertittel 2">
            <a:extLst>
              <a:ext uri="{FF2B5EF4-FFF2-40B4-BE49-F238E27FC236}">
                <a16:creationId xmlns:a16="http://schemas.microsoft.com/office/drawing/2014/main" id="{3A35F671-8A35-4758-800D-CA7E11D1EC18}"/>
              </a:ext>
            </a:extLst>
          </p:cNvPr>
          <p:cNvSpPr>
            <a:spLocks noGrp="1"/>
          </p:cNvSpPr>
          <p:nvPr>
            <p:ph type="subTitle" idx="1"/>
          </p:nvPr>
        </p:nvSpPr>
        <p:spPr>
          <a:xfrm>
            <a:off x="8342357" y="1638300"/>
            <a:ext cx="3330531" cy="3581400"/>
          </a:xfrm>
        </p:spPr>
        <p:txBody>
          <a:bodyPr anchor="ctr">
            <a:normAutofit/>
          </a:bodyPr>
          <a:lstStyle/>
          <a:p>
            <a:pPr algn="l"/>
            <a:r>
              <a:rPr lang="se-NO" dirty="0">
                <a:solidFill>
                  <a:schemeClr val="tx2"/>
                </a:solidFill>
              </a:rPr>
              <a:t>Sisaloggen, bidjat diibmoplánaid sisa + rávvagat</a:t>
            </a:r>
            <a:endParaRPr lang="nb-NO" dirty="0">
              <a:solidFill>
                <a:schemeClr val="tx2"/>
              </a:solidFill>
            </a:endParaRPr>
          </a:p>
        </p:txBody>
      </p:sp>
    </p:spTree>
    <p:extLst>
      <p:ext uri="{BB962C8B-B14F-4D97-AF65-F5344CB8AC3E}">
        <p14:creationId xmlns:p14="http://schemas.microsoft.com/office/powerpoint/2010/main" val="177782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9B0DD80-0900-4AB0-83DD-77E7F5E87404}"/>
              </a:ext>
            </a:extLst>
          </p:cNvPr>
          <p:cNvSpPr>
            <a:spLocks noGrp="1"/>
          </p:cNvSpPr>
          <p:nvPr>
            <p:ph idx="1"/>
          </p:nvPr>
        </p:nvSpPr>
        <p:spPr>
          <a:xfrm>
            <a:off x="161924" y="133350"/>
            <a:ext cx="4169443" cy="6058903"/>
          </a:xfrm>
        </p:spPr>
        <p:txBody>
          <a:bodyPr>
            <a:normAutofit/>
          </a:bodyPr>
          <a:lstStyle/>
          <a:p>
            <a:r>
              <a:rPr lang="se-NO" sz="1800" dirty="0">
                <a:latin typeface="Avenir Next LT Pro" panose="020B0504020202020204" pitchFamily="34" charset="0"/>
              </a:rPr>
              <a:t>Go leat válljen buot osiid ja gávdnan dáhtona gokko galgá diibmoplána biddjot de gaikkihat dihtorsáhpániin gokko diibmoplána galgá biddjot. </a:t>
            </a:r>
          </a:p>
          <a:p>
            <a:br>
              <a:rPr lang="se-NO" sz="1800" dirty="0">
                <a:latin typeface="Avenir Next LT Pro" panose="020B0504020202020204" pitchFamily="34" charset="0"/>
              </a:rPr>
            </a:br>
            <a:br>
              <a:rPr lang="se-NO" sz="1800" dirty="0">
                <a:latin typeface="Avenir Next LT Pro" panose="020B0504020202020204" pitchFamily="34" charset="0"/>
              </a:rPr>
            </a:br>
            <a:r>
              <a:rPr lang="se-NO" sz="1800" dirty="0">
                <a:latin typeface="Avenir Next LT Pro" panose="020B0504020202020204" pitchFamily="34" charset="0"/>
              </a:rPr>
              <a:t>Dán govvosis oainnát mo de lea go leat bidjan diibmoplána sisa. De šaddá </a:t>
            </a:r>
            <a:r>
              <a:rPr lang="se-NO" sz="1800" dirty="0" err="1">
                <a:latin typeface="Avenir Next LT Pro" panose="020B0504020202020204" pitchFamily="34" charset="0"/>
              </a:rPr>
              <a:t>ruonádin</a:t>
            </a:r>
            <a:r>
              <a:rPr lang="se-NO" sz="1800" dirty="0">
                <a:latin typeface="Avenir Next LT Pro" panose="020B0504020202020204" pitchFamily="34" charset="0"/>
              </a:rPr>
              <a:t>. (</a:t>
            </a:r>
            <a:r>
              <a:rPr lang="se-NO" sz="1400" b="1" dirty="0">
                <a:latin typeface="Avenir Next LT Pro" panose="020B0504020202020204" pitchFamily="34" charset="0"/>
              </a:rPr>
              <a:t>Dá lea ovdamearka, ii ge duohta diibmoplána!)</a:t>
            </a:r>
          </a:p>
          <a:p>
            <a:endParaRPr lang="se-NO" sz="1400" b="1" dirty="0">
              <a:latin typeface="Avenir Next LT Pro" panose="020B0504020202020204" pitchFamily="34" charset="0"/>
            </a:endParaRPr>
          </a:p>
          <a:p>
            <a:r>
              <a:rPr lang="se-NO" sz="1800" dirty="0">
                <a:latin typeface="Avenir Next LT Pro" panose="020B0504020202020204" pitchFamily="34" charset="0"/>
              </a:rPr>
              <a:t>Dán govas oaidnit ahte mánnodaga 4.beaivvi ođđajagimánus diibmu 09.00-15.00 lea </a:t>
            </a:r>
            <a:r>
              <a:rPr lang="se-NO" sz="1800" b="1" dirty="0">
                <a:latin typeface="Avenir Next LT Pro" panose="020B0504020202020204" pitchFamily="34" charset="0"/>
              </a:rPr>
              <a:t>Sámegiella ja sámi girjjálašvuohta 1</a:t>
            </a:r>
            <a:r>
              <a:rPr lang="se-NO" sz="1800" dirty="0">
                <a:latin typeface="Avenir Next LT Pro" panose="020B0504020202020204" pitchFamily="34" charset="0"/>
              </a:rPr>
              <a:t>:</a:t>
            </a:r>
            <a:r>
              <a:rPr lang="se-NO" sz="1800" dirty="0" err="1">
                <a:latin typeface="Avenir Next LT Pro" panose="020B0504020202020204" pitchFamily="34" charset="0"/>
              </a:rPr>
              <a:t>ežis</a:t>
            </a:r>
            <a:r>
              <a:rPr lang="se-NO" sz="1800" dirty="0">
                <a:latin typeface="Avenir Next LT Pro" panose="020B0504020202020204" pitchFamily="34" charset="0"/>
              </a:rPr>
              <a:t> oahpahus. Fága lea </a:t>
            </a:r>
            <a:r>
              <a:rPr lang="se-NO" sz="1800" b="1" dirty="0">
                <a:latin typeface="Avenir Next LT Pro" panose="020B0504020202020204" pitchFamily="34" charset="0"/>
              </a:rPr>
              <a:t>SAM 140</a:t>
            </a:r>
            <a:r>
              <a:rPr lang="se-NO" sz="1800" dirty="0">
                <a:latin typeface="Avenir Next LT Pro" panose="020B0504020202020204" pitchFamily="34" charset="0"/>
              </a:rPr>
              <a:t>, </a:t>
            </a:r>
            <a:r>
              <a:rPr lang="se-NO" sz="1800" b="1" dirty="0">
                <a:latin typeface="Avenir Next LT Pro" panose="020B0504020202020204" pitchFamily="34" charset="0"/>
              </a:rPr>
              <a:t>Mai Britt Utsi </a:t>
            </a:r>
            <a:r>
              <a:rPr lang="se-NO" sz="1800" dirty="0">
                <a:latin typeface="Avenir Next LT Pro" panose="020B0504020202020204" pitchFamily="34" charset="0"/>
              </a:rPr>
              <a:t>lea oahpaheaddjin ja latnja lea </a:t>
            </a:r>
            <a:r>
              <a:rPr lang="se-NO" sz="1800" b="1" dirty="0">
                <a:latin typeface="Avenir Next LT Pro" panose="020B0504020202020204" pitchFamily="34" charset="0"/>
              </a:rPr>
              <a:t>Reaššádat</a:t>
            </a:r>
            <a:r>
              <a:rPr lang="se-NO" sz="1800" dirty="0">
                <a:latin typeface="Avenir Next LT Pro" panose="020B0504020202020204" pitchFamily="34" charset="0"/>
              </a:rPr>
              <a:t>.</a:t>
            </a:r>
          </a:p>
          <a:p>
            <a:pPr marL="0" indent="0">
              <a:buNone/>
            </a:pPr>
            <a:br>
              <a:rPr lang="se-NO" sz="1800" dirty="0">
                <a:latin typeface="Avenir Next LT Pro" panose="020B0504020202020204" pitchFamily="34" charset="0"/>
              </a:rPr>
            </a:br>
            <a:r>
              <a:rPr lang="se-NO" sz="1800" u="sng" dirty="0">
                <a:latin typeface="Avenir Next LT Pro" panose="020B0504020202020204" pitchFamily="34" charset="0"/>
              </a:rPr>
              <a:t>Jus lea neahttaoahpahus, de it dárbbaš válljet lanja!</a:t>
            </a:r>
          </a:p>
        </p:txBody>
      </p:sp>
      <p:pic>
        <p:nvPicPr>
          <p:cNvPr id="25" name="Bilde 24">
            <a:extLst>
              <a:ext uri="{FF2B5EF4-FFF2-40B4-BE49-F238E27FC236}">
                <a16:creationId xmlns:a16="http://schemas.microsoft.com/office/drawing/2014/main" id="{72379229-A06A-498B-ABBB-7A08FEBF6B08}"/>
              </a:ext>
            </a:extLst>
          </p:cNvPr>
          <p:cNvPicPr>
            <a:picLocks noChangeAspect="1"/>
          </p:cNvPicPr>
          <p:nvPr/>
        </p:nvPicPr>
        <p:blipFill rotWithShape="1">
          <a:blip r:embed="rId2"/>
          <a:srcRect l="59062" t="5385" r="12152" b="11901"/>
          <a:stretch/>
        </p:blipFill>
        <p:spPr>
          <a:xfrm>
            <a:off x="5068771" y="1"/>
            <a:ext cx="7051040" cy="6858000"/>
          </a:xfrm>
          <a:prstGeom prst="rect">
            <a:avLst/>
          </a:prstGeom>
        </p:spPr>
      </p:pic>
    </p:spTree>
    <p:extLst>
      <p:ext uri="{BB962C8B-B14F-4D97-AF65-F5344CB8AC3E}">
        <p14:creationId xmlns:p14="http://schemas.microsoft.com/office/powerpoint/2010/main" val="2045320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174AEB8-B76C-452B-8700-FA27958E1259}"/>
              </a:ext>
            </a:extLst>
          </p:cNvPr>
          <p:cNvSpPr>
            <a:spLocks noGrp="1"/>
          </p:cNvSpPr>
          <p:nvPr>
            <p:ph type="title"/>
          </p:nvPr>
        </p:nvSpPr>
        <p:spPr>
          <a:xfrm>
            <a:off x="175125" y="-256068"/>
            <a:ext cx="10550025" cy="1182927"/>
          </a:xfrm>
        </p:spPr>
        <p:txBody>
          <a:bodyPr anchor="b">
            <a:normAutofit/>
          </a:bodyPr>
          <a:lstStyle/>
          <a:p>
            <a:r>
              <a:rPr lang="se-NO" sz="4000" dirty="0"/>
              <a:t>Sihkkut diibmoplána</a:t>
            </a:r>
            <a:endParaRPr lang="nb-NO" sz="4000" dirty="0"/>
          </a:p>
        </p:txBody>
      </p:sp>
      <p:cxnSp>
        <p:nvCxnSpPr>
          <p:cNvPr id="36" name="Straight Connector 35">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3D21B636-C45C-4FBD-A69E-E63AA77FCE8A}"/>
              </a:ext>
            </a:extLst>
          </p:cNvPr>
          <p:cNvSpPr>
            <a:spLocks noGrp="1"/>
          </p:cNvSpPr>
          <p:nvPr>
            <p:ph idx="1"/>
          </p:nvPr>
        </p:nvSpPr>
        <p:spPr>
          <a:xfrm>
            <a:off x="175125" y="1024439"/>
            <a:ext cx="5920875" cy="5624011"/>
          </a:xfrm>
        </p:spPr>
        <p:txBody>
          <a:bodyPr anchor="t">
            <a:normAutofit/>
          </a:bodyPr>
          <a:lstStyle/>
          <a:p>
            <a:r>
              <a:rPr lang="se-NO" sz="2000" dirty="0">
                <a:solidFill>
                  <a:schemeClr val="tx1">
                    <a:alpha val="80000"/>
                  </a:schemeClr>
                </a:solidFill>
                <a:latin typeface="Avenir Next LT Pro" panose="020B0504020202020204" pitchFamily="34" charset="0"/>
              </a:rPr>
              <a:t>Deaddil olgešboalu (</a:t>
            </a:r>
            <a:r>
              <a:rPr lang="se-NO" sz="2000" dirty="0" err="1">
                <a:solidFill>
                  <a:schemeClr val="tx1">
                    <a:alpha val="80000"/>
                  </a:schemeClr>
                </a:solidFill>
                <a:latin typeface="Avenir Next LT Pro" panose="020B0504020202020204" pitchFamily="34" charset="0"/>
              </a:rPr>
              <a:t>høyreklikk</a:t>
            </a:r>
            <a:r>
              <a:rPr lang="se-NO" sz="2000" dirty="0">
                <a:solidFill>
                  <a:schemeClr val="tx1">
                    <a:alpha val="80000"/>
                  </a:schemeClr>
                </a:solidFill>
                <a:latin typeface="Avenir Next LT Pro" panose="020B0504020202020204" pitchFamily="34" charset="0"/>
              </a:rPr>
              <a:t>) dan beaivái maid áiggut rievdadit, de ihtet molssaeavttut.</a:t>
            </a:r>
          </a:p>
          <a:p>
            <a:endParaRPr lang="se-NO" sz="2000" dirty="0">
              <a:solidFill>
                <a:schemeClr val="tx1">
                  <a:alpha val="80000"/>
                </a:schemeClr>
              </a:solidFill>
              <a:latin typeface="Avenir Next LT Pro" panose="020B0504020202020204" pitchFamily="34" charset="0"/>
            </a:endParaRPr>
          </a:p>
          <a:p>
            <a:r>
              <a:rPr lang="se-NO" sz="2000" dirty="0">
                <a:solidFill>
                  <a:schemeClr val="tx1">
                    <a:alpha val="80000"/>
                  </a:schemeClr>
                </a:solidFill>
                <a:latin typeface="Avenir Next LT Pro" panose="020B0504020202020204" pitchFamily="34" charset="0"/>
              </a:rPr>
              <a:t>Vállje dasto «</a:t>
            </a:r>
            <a:r>
              <a:rPr lang="se-NO" sz="2000" dirty="0" err="1">
                <a:solidFill>
                  <a:schemeClr val="tx1">
                    <a:alpha val="80000"/>
                  </a:schemeClr>
                </a:solidFill>
                <a:latin typeface="Avenir Next LT Pro" panose="020B0504020202020204" pitchFamily="34" charset="0"/>
              </a:rPr>
              <a:t>Cancel</a:t>
            </a:r>
            <a:r>
              <a:rPr lang="se-NO" sz="2000" dirty="0">
                <a:solidFill>
                  <a:schemeClr val="tx1">
                    <a:alpha val="80000"/>
                  </a:schemeClr>
                </a:solidFill>
                <a:latin typeface="Avenir Next LT Pro" panose="020B0504020202020204" pitchFamily="34" charset="0"/>
              </a:rPr>
              <a:t> </a:t>
            </a:r>
            <a:r>
              <a:rPr lang="se-NO" sz="2000" dirty="0" err="1">
                <a:solidFill>
                  <a:schemeClr val="tx1">
                    <a:alpha val="80000"/>
                  </a:schemeClr>
                </a:solidFill>
                <a:latin typeface="Avenir Next LT Pro" panose="020B0504020202020204" pitchFamily="34" charset="0"/>
              </a:rPr>
              <a:t>reservation</a:t>
            </a:r>
            <a:r>
              <a:rPr lang="se-NO" sz="2000" dirty="0">
                <a:solidFill>
                  <a:schemeClr val="tx1">
                    <a:alpha val="80000"/>
                  </a:schemeClr>
                </a:solidFill>
                <a:latin typeface="Avenir Next LT Pro" panose="020B0504020202020204" pitchFamily="34" charset="0"/>
              </a:rPr>
              <a:t>» ja vállje fas «</a:t>
            </a:r>
            <a:r>
              <a:rPr lang="se-NO" sz="2000" dirty="0" err="1">
                <a:solidFill>
                  <a:schemeClr val="tx1">
                    <a:alpha val="80000"/>
                  </a:schemeClr>
                </a:solidFill>
                <a:latin typeface="Avenir Next LT Pro" panose="020B0504020202020204" pitchFamily="34" charset="0"/>
              </a:rPr>
              <a:t>Cancel</a:t>
            </a:r>
            <a:r>
              <a:rPr lang="se-NO" sz="2000" dirty="0">
                <a:solidFill>
                  <a:schemeClr val="tx1">
                    <a:alpha val="80000"/>
                  </a:schemeClr>
                </a:solidFill>
                <a:latin typeface="Avenir Next LT Pro" panose="020B0504020202020204" pitchFamily="34" charset="0"/>
              </a:rPr>
              <a:t> </a:t>
            </a:r>
            <a:r>
              <a:rPr lang="se-NO" sz="2000" dirty="0" err="1">
                <a:solidFill>
                  <a:schemeClr val="tx1">
                    <a:alpha val="80000"/>
                  </a:schemeClr>
                </a:solidFill>
                <a:latin typeface="Avenir Next LT Pro" panose="020B0504020202020204" pitchFamily="34" charset="0"/>
              </a:rPr>
              <a:t>reservation</a:t>
            </a:r>
            <a:r>
              <a:rPr lang="se-NO" sz="2000" dirty="0">
                <a:solidFill>
                  <a:schemeClr val="tx1">
                    <a:alpha val="80000"/>
                  </a:schemeClr>
                </a:solidFill>
                <a:latin typeface="Avenir Next LT Pro" panose="020B0504020202020204" pitchFamily="34" charset="0"/>
              </a:rPr>
              <a:t>».</a:t>
            </a:r>
          </a:p>
          <a:p>
            <a:endParaRPr lang="se-NO" sz="2000" dirty="0">
              <a:solidFill>
                <a:schemeClr val="tx1">
                  <a:alpha val="80000"/>
                </a:schemeClr>
              </a:solidFill>
              <a:latin typeface="Avenir Next LT Pro" panose="020B0504020202020204" pitchFamily="34" charset="0"/>
            </a:endParaRPr>
          </a:p>
          <a:p>
            <a:r>
              <a:rPr lang="se-NO" sz="2000" dirty="0">
                <a:solidFill>
                  <a:schemeClr val="tx1">
                    <a:alpha val="80000"/>
                  </a:schemeClr>
                </a:solidFill>
                <a:latin typeface="Avenir Next LT Pro" panose="020B0504020202020204" pitchFamily="34" charset="0"/>
              </a:rPr>
              <a:t>Go dasa deaddilat, de jávká</a:t>
            </a:r>
            <a:br>
              <a:rPr lang="se-NO" sz="2000" dirty="0">
                <a:solidFill>
                  <a:schemeClr val="tx1">
                    <a:alpha val="80000"/>
                  </a:schemeClr>
                </a:solidFill>
                <a:latin typeface="Avenir Next LT Pro" panose="020B0504020202020204" pitchFamily="34" charset="0"/>
              </a:rPr>
            </a:br>
            <a:r>
              <a:rPr lang="se-NO" sz="2000" dirty="0">
                <a:solidFill>
                  <a:schemeClr val="tx1">
                    <a:alpha val="80000"/>
                  </a:schemeClr>
                </a:solidFill>
                <a:latin typeface="Avenir Next LT Pro" panose="020B0504020202020204" pitchFamily="34" charset="0"/>
              </a:rPr>
              <a:t>dat maid ledjet várren.</a:t>
            </a:r>
          </a:p>
          <a:p>
            <a:pPr marL="0" indent="0">
              <a:buNone/>
            </a:pPr>
            <a:endParaRPr lang="se-NO" sz="2000" dirty="0">
              <a:solidFill>
                <a:schemeClr val="tx1">
                  <a:alpha val="80000"/>
                </a:schemeClr>
              </a:solidFill>
              <a:latin typeface="Avenir Next LT Pro" panose="020B0504020202020204" pitchFamily="34" charset="0"/>
            </a:endParaRPr>
          </a:p>
          <a:p>
            <a:pPr marL="0" indent="0">
              <a:buNone/>
            </a:pPr>
            <a:endParaRPr lang="se-NO" sz="2000" dirty="0">
              <a:solidFill>
                <a:schemeClr val="tx1">
                  <a:alpha val="80000"/>
                </a:schemeClr>
              </a:solidFill>
              <a:latin typeface="Avenir Next LT Pro" panose="020B0504020202020204" pitchFamily="34" charset="0"/>
            </a:endParaRPr>
          </a:p>
          <a:p>
            <a:pPr marL="0" indent="0">
              <a:buNone/>
            </a:pPr>
            <a:endParaRPr lang="nb-NO" sz="2000" dirty="0">
              <a:solidFill>
                <a:schemeClr val="tx1">
                  <a:alpha val="80000"/>
                </a:schemeClr>
              </a:solidFill>
              <a:latin typeface="Avenir Next LT Pro" panose="020B0504020202020204" pitchFamily="34" charset="0"/>
            </a:endParaRPr>
          </a:p>
        </p:txBody>
      </p:sp>
      <p:grpSp>
        <p:nvGrpSpPr>
          <p:cNvPr id="38" name="Group 37">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3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4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4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pic>
        <p:nvPicPr>
          <p:cNvPr id="7" name="Bilde 6">
            <a:extLst>
              <a:ext uri="{FF2B5EF4-FFF2-40B4-BE49-F238E27FC236}">
                <a16:creationId xmlns:a16="http://schemas.microsoft.com/office/drawing/2014/main" id="{E70F9CC0-00D9-4880-98E5-1B6928182409}"/>
              </a:ext>
            </a:extLst>
          </p:cNvPr>
          <p:cNvPicPr>
            <a:picLocks noChangeAspect="1"/>
          </p:cNvPicPr>
          <p:nvPr/>
        </p:nvPicPr>
        <p:blipFill rotWithShape="1">
          <a:blip r:embed="rId2"/>
          <a:srcRect l="18952" t="6250" r="51846" b="33056"/>
          <a:stretch/>
        </p:blipFill>
        <p:spPr>
          <a:xfrm>
            <a:off x="6554648" y="806470"/>
            <a:ext cx="4749247" cy="5963855"/>
          </a:xfrm>
          <a:prstGeom prst="rect">
            <a:avLst/>
          </a:prstGeom>
        </p:spPr>
      </p:pic>
      <p:cxnSp>
        <p:nvCxnSpPr>
          <p:cNvPr id="11" name="Rett pilkobling 10">
            <a:extLst>
              <a:ext uri="{FF2B5EF4-FFF2-40B4-BE49-F238E27FC236}">
                <a16:creationId xmlns:a16="http://schemas.microsoft.com/office/drawing/2014/main" id="{42692773-88C8-4119-847E-F5FA74DC8381}"/>
              </a:ext>
            </a:extLst>
          </p:cNvPr>
          <p:cNvCxnSpPr/>
          <p:nvPr/>
        </p:nvCxnSpPr>
        <p:spPr>
          <a:xfrm>
            <a:off x="3081641" y="2464461"/>
            <a:ext cx="6624334" cy="3488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153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6C3437-1B20-4996-8D4C-315CE98794B4}"/>
              </a:ext>
            </a:extLst>
          </p:cNvPr>
          <p:cNvSpPr>
            <a:spLocks noGrp="1"/>
          </p:cNvSpPr>
          <p:nvPr>
            <p:ph type="title"/>
          </p:nvPr>
        </p:nvSpPr>
        <p:spPr/>
        <p:txBody>
          <a:bodyPr/>
          <a:lstStyle/>
          <a:p>
            <a:r>
              <a:rPr lang="se-NO" dirty="0"/>
              <a:t>Rievdadit diibmoplána</a:t>
            </a:r>
            <a:endParaRPr lang="nb-NO" dirty="0"/>
          </a:p>
        </p:txBody>
      </p:sp>
      <p:sp>
        <p:nvSpPr>
          <p:cNvPr id="3" name="Plassholder for innhold 2">
            <a:extLst>
              <a:ext uri="{FF2B5EF4-FFF2-40B4-BE49-F238E27FC236}">
                <a16:creationId xmlns:a16="http://schemas.microsoft.com/office/drawing/2014/main" id="{0322829B-BD83-4278-860E-1FE180555C65}"/>
              </a:ext>
            </a:extLst>
          </p:cNvPr>
          <p:cNvSpPr>
            <a:spLocks noGrp="1"/>
          </p:cNvSpPr>
          <p:nvPr>
            <p:ph idx="1"/>
          </p:nvPr>
        </p:nvSpPr>
        <p:spPr>
          <a:xfrm>
            <a:off x="838200" y="1825625"/>
            <a:ext cx="4737938" cy="4667250"/>
          </a:xfrm>
        </p:spPr>
        <p:txBody>
          <a:bodyPr>
            <a:normAutofit lnSpcReduction="10000"/>
          </a:bodyPr>
          <a:lstStyle/>
          <a:p>
            <a:r>
              <a:rPr lang="se-NO" sz="1800" dirty="0">
                <a:solidFill>
                  <a:schemeClr val="tx1">
                    <a:alpha val="80000"/>
                  </a:schemeClr>
                </a:solidFill>
                <a:latin typeface="Avenir Next LT Pro" panose="020B0504020202020204" pitchFamily="34" charset="0"/>
              </a:rPr>
              <a:t>Deaddil olgešboalu (</a:t>
            </a:r>
            <a:r>
              <a:rPr lang="se-NO" sz="1800" dirty="0" err="1">
                <a:solidFill>
                  <a:schemeClr val="tx1">
                    <a:alpha val="80000"/>
                  </a:schemeClr>
                </a:solidFill>
                <a:latin typeface="Avenir Next LT Pro" panose="020B0504020202020204" pitchFamily="34" charset="0"/>
              </a:rPr>
              <a:t>høyreklikk</a:t>
            </a:r>
            <a:r>
              <a:rPr lang="se-NO" sz="1800" dirty="0">
                <a:solidFill>
                  <a:schemeClr val="tx1">
                    <a:alpha val="80000"/>
                  </a:schemeClr>
                </a:solidFill>
                <a:latin typeface="Avenir Next LT Pro" panose="020B0504020202020204" pitchFamily="34" charset="0"/>
              </a:rPr>
              <a:t>) dan beaivái maid áiggut rievdadit, de ihtet molssaeavttut.</a:t>
            </a:r>
          </a:p>
          <a:p>
            <a:r>
              <a:rPr lang="se-NO" sz="1800" dirty="0">
                <a:solidFill>
                  <a:schemeClr val="tx1">
                    <a:alpha val="80000"/>
                  </a:schemeClr>
                </a:solidFill>
                <a:latin typeface="Avenir Next LT Pro" panose="020B0504020202020204" pitchFamily="34" charset="0"/>
              </a:rPr>
              <a:t>Deaddil «Change </a:t>
            </a:r>
            <a:r>
              <a:rPr lang="se-NO" sz="1800" dirty="0" err="1">
                <a:solidFill>
                  <a:schemeClr val="tx1">
                    <a:alpha val="80000"/>
                  </a:schemeClr>
                </a:solidFill>
                <a:latin typeface="Avenir Next LT Pro" panose="020B0504020202020204" pitchFamily="34" charset="0"/>
              </a:rPr>
              <a:t>object</a:t>
            </a:r>
            <a:r>
              <a:rPr lang="se-NO" sz="1800" dirty="0">
                <a:solidFill>
                  <a:schemeClr val="tx1">
                    <a:alpha val="80000"/>
                  </a:schemeClr>
                </a:solidFill>
                <a:latin typeface="Avenir Next LT Pro" panose="020B0504020202020204" pitchFamily="34" charset="0"/>
              </a:rPr>
              <a:t>»</a:t>
            </a:r>
          </a:p>
          <a:p>
            <a:pPr marL="0" indent="0">
              <a:buNone/>
            </a:pPr>
            <a:endParaRPr lang="se-NO" sz="1800" dirty="0">
              <a:solidFill>
                <a:schemeClr val="tx1">
                  <a:alpha val="80000"/>
                </a:schemeClr>
              </a:solidFill>
              <a:latin typeface="Avenir Next LT Pro" panose="020B0504020202020204" pitchFamily="34" charset="0"/>
            </a:endParaRPr>
          </a:p>
          <a:p>
            <a:r>
              <a:rPr lang="se-NO" sz="1800" dirty="0">
                <a:solidFill>
                  <a:schemeClr val="tx1">
                    <a:alpha val="80000"/>
                  </a:schemeClr>
                </a:solidFill>
                <a:latin typeface="Avenir Next LT Pro" panose="020B0504020202020204" pitchFamily="34" charset="0"/>
              </a:rPr>
              <a:t>Go deaddilat «Change </a:t>
            </a:r>
            <a:r>
              <a:rPr lang="se-NO" sz="1800" dirty="0" err="1">
                <a:solidFill>
                  <a:schemeClr val="tx1">
                    <a:alpha val="80000"/>
                  </a:schemeClr>
                </a:solidFill>
                <a:latin typeface="Avenir Next LT Pro" panose="020B0504020202020204" pitchFamily="34" charset="0"/>
              </a:rPr>
              <a:t>object</a:t>
            </a:r>
            <a:r>
              <a:rPr lang="se-NO" sz="1800" dirty="0">
                <a:solidFill>
                  <a:schemeClr val="tx1">
                    <a:alpha val="80000"/>
                  </a:schemeClr>
                </a:solidFill>
                <a:latin typeface="Avenir Next LT Pro" panose="020B0504020202020204" pitchFamily="34" charset="0"/>
              </a:rPr>
              <a:t>» de ihttá dego čuovga dan birra.</a:t>
            </a:r>
            <a:br>
              <a:rPr lang="se-NO" sz="1800" dirty="0">
                <a:solidFill>
                  <a:schemeClr val="tx1">
                    <a:alpha val="80000"/>
                  </a:schemeClr>
                </a:solidFill>
                <a:latin typeface="Avenir Next LT Pro" panose="020B0504020202020204" pitchFamily="34" charset="0"/>
              </a:rPr>
            </a:br>
            <a:r>
              <a:rPr lang="se-NO" sz="1800" dirty="0">
                <a:solidFill>
                  <a:schemeClr val="tx1">
                    <a:alpha val="80000"/>
                  </a:schemeClr>
                </a:solidFill>
                <a:latin typeface="Avenir Next LT Pro" panose="020B0504020202020204" pitchFamily="34" charset="0"/>
              </a:rPr>
              <a:t>Go diekkár šaddá de mearkkaša ahte dál sáhtát rievdadit</a:t>
            </a:r>
            <a:br>
              <a:rPr lang="se-NO" sz="1800" dirty="0">
                <a:solidFill>
                  <a:schemeClr val="tx1">
                    <a:alpha val="80000"/>
                  </a:schemeClr>
                </a:solidFill>
                <a:latin typeface="Avenir Next LT Pro" panose="020B0504020202020204" pitchFamily="34" charset="0"/>
              </a:rPr>
            </a:br>
            <a:r>
              <a:rPr lang="se-NO" sz="1800" dirty="0">
                <a:solidFill>
                  <a:schemeClr val="tx1">
                    <a:alpha val="80000"/>
                  </a:schemeClr>
                </a:solidFill>
                <a:latin typeface="Avenir Next LT Pro" panose="020B0504020202020204" pitchFamily="34" charset="0"/>
              </a:rPr>
              <a:t>dan beaivvi diibmoplána. </a:t>
            </a:r>
          </a:p>
          <a:p>
            <a:pPr marL="0" indent="0">
              <a:buNone/>
            </a:pPr>
            <a:endParaRPr lang="se-NO" sz="1800" dirty="0">
              <a:solidFill>
                <a:schemeClr val="tx1">
                  <a:alpha val="80000"/>
                </a:schemeClr>
              </a:solidFill>
              <a:latin typeface="Avenir Next LT Pro" panose="020B0504020202020204" pitchFamily="34" charset="0"/>
            </a:endParaRPr>
          </a:p>
          <a:p>
            <a:r>
              <a:rPr lang="se-NO" sz="1800" dirty="0">
                <a:solidFill>
                  <a:schemeClr val="tx1">
                    <a:alpha val="80000"/>
                  </a:schemeClr>
                </a:solidFill>
                <a:latin typeface="Avenir Next LT Pro" panose="020B0504020202020204" pitchFamily="34" charset="0"/>
              </a:rPr>
              <a:t>Deaddil dasa maid áiggut rievdadit. Deaddil dien sázu, de jávká dat maid leat válljen. Vállje rievttes molssaeavttu ja deaddil «save». Hui dehálaš deaddilit save, muđui ii vurke du rievdadeami!</a:t>
            </a:r>
          </a:p>
          <a:p>
            <a:pPr marL="0" indent="0">
              <a:buNone/>
            </a:pPr>
            <a:endParaRPr lang="nb-NO" dirty="0"/>
          </a:p>
        </p:txBody>
      </p:sp>
      <p:pic>
        <p:nvPicPr>
          <p:cNvPr id="5" name="Bilde 4">
            <a:extLst>
              <a:ext uri="{FF2B5EF4-FFF2-40B4-BE49-F238E27FC236}">
                <a16:creationId xmlns:a16="http://schemas.microsoft.com/office/drawing/2014/main" id="{9464CC68-810A-41CD-9D66-EE8AB992C53D}"/>
              </a:ext>
            </a:extLst>
          </p:cNvPr>
          <p:cNvPicPr>
            <a:picLocks noChangeAspect="1"/>
          </p:cNvPicPr>
          <p:nvPr/>
        </p:nvPicPr>
        <p:blipFill rotWithShape="1">
          <a:blip r:embed="rId2"/>
          <a:srcRect l="60141" t="14452" r="30909" b="49272"/>
          <a:stretch/>
        </p:blipFill>
        <p:spPr>
          <a:xfrm>
            <a:off x="7994233" y="-33405"/>
            <a:ext cx="2743198" cy="2636462"/>
          </a:xfrm>
          <a:prstGeom prst="rect">
            <a:avLst/>
          </a:prstGeom>
        </p:spPr>
      </p:pic>
      <p:cxnSp>
        <p:nvCxnSpPr>
          <p:cNvPr id="7" name="Rett pilkobling 6">
            <a:extLst>
              <a:ext uri="{FF2B5EF4-FFF2-40B4-BE49-F238E27FC236}">
                <a16:creationId xmlns:a16="http://schemas.microsoft.com/office/drawing/2014/main" id="{D4FDBB87-C87B-4552-889E-F82B096F1CCE}"/>
              </a:ext>
            </a:extLst>
          </p:cNvPr>
          <p:cNvCxnSpPr>
            <a:cxnSpLocks/>
          </p:cNvCxnSpPr>
          <p:nvPr/>
        </p:nvCxnSpPr>
        <p:spPr>
          <a:xfrm flipV="1">
            <a:off x="3858126" y="1575286"/>
            <a:ext cx="5005137" cy="1162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Bilde 10">
            <a:extLst>
              <a:ext uri="{FF2B5EF4-FFF2-40B4-BE49-F238E27FC236}">
                <a16:creationId xmlns:a16="http://schemas.microsoft.com/office/drawing/2014/main" id="{BD6B9FBB-9CD0-437E-A9FD-A9779E32B262}"/>
              </a:ext>
            </a:extLst>
          </p:cNvPr>
          <p:cNvPicPr>
            <a:picLocks noChangeAspect="1"/>
          </p:cNvPicPr>
          <p:nvPr/>
        </p:nvPicPr>
        <p:blipFill rotWithShape="1">
          <a:blip r:embed="rId3"/>
          <a:srcRect l="59360" t="5433" r="31210" b="28928"/>
          <a:stretch/>
        </p:blipFill>
        <p:spPr>
          <a:xfrm>
            <a:off x="10719132" y="2295619"/>
            <a:ext cx="1472868" cy="2737643"/>
          </a:xfrm>
          <a:prstGeom prst="rect">
            <a:avLst/>
          </a:prstGeom>
        </p:spPr>
      </p:pic>
      <p:cxnSp>
        <p:nvCxnSpPr>
          <p:cNvPr id="13" name="Rett pilkobling 12">
            <a:extLst>
              <a:ext uri="{FF2B5EF4-FFF2-40B4-BE49-F238E27FC236}">
                <a16:creationId xmlns:a16="http://schemas.microsoft.com/office/drawing/2014/main" id="{5B944640-7B64-4B63-B7F4-AD44D558B11D}"/>
              </a:ext>
            </a:extLst>
          </p:cNvPr>
          <p:cNvCxnSpPr>
            <a:cxnSpLocks/>
          </p:cNvCxnSpPr>
          <p:nvPr/>
        </p:nvCxnSpPr>
        <p:spPr>
          <a:xfrm flipV="1">
            <a:off x="5245768" y="3379580"/>
            <a:ext cx="5732421" cy="49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Bilde 19">
            <a:extLst>
              <a:ext uri="{FF2B5EF4-FFF2-40B4-BE49-F238E27FC236}">
                <a16:creationId xmlns:a16="http://schemas.microsoft.com/office/drawing/2014/main" id="{800E755F-D753-4AFF-80EA-352A42820071}"/>
              </a:ext>
            </a:extLst>
          </p:cNvPr>
          <p:cNvPicPr>
            <a:picLocks noChangeAspect="1"/>
          </p:cNvPicPr>
          <p:nvPr/>
        </p:nvPicPr>
        <p:blipFill>
          <a:blip r:embed="rId4"/>
          <a:stretch>
            <a:fillRect/>
          </a:stretch>
        </p:blipFill>
        <p:spPr>
          <a:xfrm>
            <a:off x="7783579" y="5033262"/>
            <a:ext cx="4411178" cy="1824738"/>
          </a:xfrm>
          <a:prstGeom prst="rect">
            <a:avLst/>
          </a:prstGeom>
        </p:spPr>
      </p:pic>
      <p:cxnSp>
        <p:nvCxnSpPr>
          <p:cNvPr id="28" name="Rett pilkobling 27">
            <a:extLst>
              <a:ext uri="{FF2B5EF4-FFF2-40B4-BE49-F238E27FC236}">
                <a16:creationId xmlns:a16="http://schemas.microsoft.com/office/drawing/2014/main" id="{EC24069F-368C-40FF-9E86-14B106C3940C}"/>
              </a:ext>
            </a:extLst>
          </p:cNvPr>
          <p:cNvCxnSpPr/>
          <p:nvPr/>
        </p:nvCxnSpPr>
        <p:spPr>
          <a:xfrm>
            <a:off x="5494421" y="5167312"/>
            <a:ext cx="6128084" cy="920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Rett pilkobling 29">
            <a:extLst>
              <a:ext uri="{FF2B5EF4-FFF2-40B4-BE49-F238E27FC236}">
                <a16:creationId xmlns:a16="http://schemas.microsoft.com/office/drawing/2014/main" id="{F46AE45C-308D-4938-9FA6-E534CB96949A}"/>
              </a:ext>
            </a:extLst>
          </p:cNvPr>
          <p:cNvCxnSpPr/>
          <p:nvPr/>
        </p:nvCxnSpPr>
        <p:spPr>
          <a:xfrm flipV="1">
            <a:off x="5021179" y="5282714"/>
            <a:ext cx="6649453" cy="628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744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A44CC3-A2D2-430A-8477-CB2285480245}"/>
              </a:ext>
            </a:extLst>
          </p:cNvPr>
          <p:cNvSpPr>
            <a:spLocks noGrp="1"/>
          </p:cNvSpPr>
          <p:nvPr>
            <p:ph type="title"/>
          </p:nvPr>
        </p:nvSpPr>
        <p:spPr>
          <a:xfrm>
            <a:off x="228600" y="64925"/>
            <a:ext cx="10515600" cy="1325563"/>
          </a:xfrm>
        </p:spPr>
        <p:txBody>
          <a:bodyPr>
            <a:normAutofit/>
          </a:bodyPr>
          <a:lstStyle/>
          <a:p>
            <a:r>
              <a:rPr lang="se-NO" sz="4000" dirty="0"/>
              <a:t>Bidjat sisa lassidieđuid oahpahusa birra</a:t>
            </a:r>
            <a:endParaRPr lang="nb-NO" sz="4000" dirty="0"/>
          </a:p>
        </p:txBody>
      </p:sp>
      <p:sp>
        <p:nvSpPr>
          <p:cNvPr id="3" name="Plassholder for innhold 2">
            <a:extLst>
              <a:ext uri="{FF2B5EF4-FFF2-40B4-BE49-F238E27FC236}">
                <a16:creationId xmlns:a16="http://schemas.microsoft.com/office/drawing/2014/main" id="{19A3DA57-63F2-4101-ABB3-5DC965C5B912}"/>
              </a:ext>
            </a:extLst>
          </p:cNvPr>
          <p:cNvSpPr>
            <a:spLocks noGrp="1"/>
          </p:cNvSpPr>
          <p:nvPr>
            <p:ph idx="1"/>
          </p:nvPr>
        </p:nvSpPr>
        <p:spPr>
          <a:xfrm>
            <a:off x="838200" y="1243071"/>
            <a:ext cx="2554705" cy="4933892"/>
          </a:xfrm>
        </p:spPr>
        <p:txBody>
          <a:bodyPr>
            <a:normAutofit/>
          </a:bodyPr>
          <a:lstStyle/>
          <a:p>
            <a:r>
              <a:rPr lang="se-NO" sz="1800" dirty="0">
                <a:latin typeface="Avenir Next LT Pro" panose="020B0504020202020204" pitchFamily="34" charset="0"/>
              </a:rPr>
              <a:t>Muhtomin háliidat deavdit lassidieđuid sisa diibmoplánii. Sáhttá leat maid galget lohkan dan beaivái, eanet informašuvnna mii galgá dáhpáhuvvat, mii galgá mielde skuvlii jna.</a:t>
            </a:r>
          </a:p>
          <a:p>
            <a:r>
              <a:rPr lang="se-NO" sz="1800" dirty="0">
                <a:solidFill>
                  <a:schemeClr val="tx1">
                    <a:alpha val="80000"/>
                  </a:schemeClr>
                </a:solidFill>
                <a:latin typeface="Avenir Next LT Pro" panose="020B0504020202020204" pitchFamily="34" charset="0"/>
              </a:rPr>
              <a:t>Deaddil olgešboalu (</a:t>
            </a:r>
            <a:r>
              <a:rPr lang="se-NO" sz="1800" dirty="0" err="1">
                <a:solidFill>
                  <a:schemeClr val="tx1">
                    <a:alpha val="80000"/>
                  </a:schemeClr>
                </a:solidFill>
                <a:latin typeface="Avenir Next LT Pro" panose="020B0504020202020204" pitchFamily="34" charset="0"/>
              </a:rPr>
              <a:t>høyreklikk</a:t>
            </a:r>
            <a:r>
              <a:rPr lang="se-NO" sz="1800" dirty="0">
                <a:solidFill>
                  <a:schemeClr val="tx1">
                    <a:alpha val="80000"/>
                  </a:schemeClr>
                </a:solidFill>
                <a:latin typeface="Avenir Next LT Pro" panose="020B0504020202020204" pitchFamily="34" charset="0"/>
              </a:rPr>
              <a:t>) dan beaivái, de ihtet molssaeavttut.</a:t>
            </a:r>
          </a:p>
          <a:p>
            <a:r>
              <a:rPr lang="se-NO" sz="1800" dirty="0">
                <a:latin typeface="Avenir Next LT Pro" panose="020B0504020202020204" pitchFamily="34" charset="0"/>
              </a:rPr>
              <a:t>Vállje «Edit </a:t>
            </a:r>
            <a:r>
              <a:rPr lang="se-NO" sz="1800" dirty="0" err="1">
                <a:latin typeface="Avenir Next LT Pro" panose="020B0504020202020204" pitchFamily="34" charset="0"/>
              </a:rPr>
              <a:t>fields</a:t>
            </a:r>
            <a:r>
              <a:rPr lang="se-NO" sz="1800" dirty="0">
                <a:latin typeface="Avenir Next LT Pro" panose="020B0504020202020204" pitchFamily="34" charset="0"/>
              </a:rPr>
              <a:t>» </a:t>
            </a:r>
          </a:p>
          <a:p>
            <a:r>
              <a:rPr lang="se-NO" sz="1800" dirty="0">
                <a:latin typeface="Avenir Next LT Pro" panose="020B0504020202020204" pitchFamily="34" charset="0"/>
              </a:rPr>
              <a:t>Čále sisa dieđu ja deaddil «Save». </a:t>
            </a:r>
          </a:p>
          <a:p>
            <a:endParaRPr lang="nb-NO" sz="1800" dirty="0">
              <a:latin typeface="Avenir Next LT Pro" panose="020B0504020202020204" pitchFamily="34" charset="0"/>
            </a:endParaRPr>
          </a:p>
        </p:txBody>
      </p:sp>
      <p:pic>
        <p:nvPicPr>
          <p:cNvPr id="5" name="Bilde 4">
            <a:extLst>
              <a:ext uri="{FF2B5EF4-FFF2-40B4-BE49-F238E27FC236}">
                <a16:creationId xmlns:a16="http://schemas.microsoft.com/office/drawing/2014/main" id="{BF9B66FB-A8D7-43B6-8B76-8E7289D9F7A4}"/>
              </a:ext>
            </a:extLst>
          </p:cNvPr>
          <p:cNvPicPr>
            <a:picLocks noChangeAspect="1"/>
          </p:cNvPicPr>
          <p:nvPr/>
        </p:nvPicPr>
        <p:blipFill rotWithShape="1">
          <a:blip r:embed="rId2"/>
          <a:srcRect l="51172" t="5057" r="30938" b="42015"/>
          <a:stretch/>
        </p:blipFill>
        <p:spPr>
          <a:xfrm>
            <a:off x="6493291" y="1243071"/>
            <a:ext cx="4600575" cy="4660842"/>
          </a:xfrm>
          <a:prstGeom prst="rect">
            <a:avLst/>
          </a:prstGeom>
        </p:spPr>
      </p:pic>
      <p:cxnSp>
        <p:nvCxnSpPr>
          <p:cNvPr id="7" name="Rett pilkobling 6">
            <a:extLst>
              <a:ext uri="{FF2B5EF4-FFF2-40B4-BE49-F238E27FC236}">
                <a16:creationId xmlns:a16="http://schemas.microsoft.com/office/drawing/2014/main" id="{3D998D77-369E-47B3-BA2E-5BBAE6864517}"/>
              </a:ext>
            </a:extLst>
          </p:cNvPr>
          <p:cNvCxnSpPr>
            <a:cxnSpLocks/>
          </p:cNvCxnSpPr>
          <p:nvPr/>
        </p:nvCxnSpPr>
        <p:spPr>
          <a:xfrm flipV="1">
            <a:off x="3039979" y="3429000"/>
            <a:ext cx="6256421" cy="1704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BE6303C1-17DF-4D64-89F6-92E5AF815DFE}"/>
              </a:ext>
            </a:extLst>
          </p:cNvPr>
          <p:cNvCxnSpPr>
            <a:cxnSpLocks/>
          </p:cNvCxnSpPr>
          <p:nvPr/>
        </p:nvCxnSpPr>
        <p:spPr>
          <a:xfrm flipV="1">
            <a:off x="2735179" y="2568635"/>
            <a:ext cx="3850105" cy="2829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a:extLst>
              <a:ext uri="{FF2B5EF4-FFF2-40B4-BE49-F238E27FC236}">
                <a16:creationId xmlns:a16="http://schemas.microsoft.com/office/drawing/2014/main" id="{E125AD98-C220-47CD-968C-9868B7F7008A}"/>
              </a:ext>
            </a:extLst>
          </p:cNvPr>
          <p:cNvCxnSpPr>
            <a:cxnSpLocks/>
          </p:cNvCxnSpPr>
          <p:nvPr/>
        </p:nvCxnSpPr>
        <p:spPr>
          <a:xfrm flipV="1">
            <a:off x="2735179" y="4596063"/>
            <a:ext cx="4162926" cy="110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93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649B47-9400-4A9C-96E1-8BD59A0B89FF}"/>
              </a:ext>
            </a:extLst>
          </p:cNvPr>
          <p:cNvSpPr>
            <a:spLocks noGrp="1"/>
          </p:cNvSpPr>
          <p:nvPr>
            <p:ph type="title"/>
          </p:nvPr>
        </p:nvSpPr>
        <p:spPr>
          <a:xfrm>
            <a:off x="838200" y="365126"/>
            <a:ext cx="10515600" cy="920582"/>
          </a:xfrm>
        </p:spPr>
        <p:txBody>
          <a:bodyPr>
            <a:normAutofit/>
          </a:bodyPr>
          <a:lstStyle/>
          <a:p>
            <a:r>
              <a:rPr lang="se-NO" sz="4000" dirty="0"/>
              <a:t>Bidjat sisa oahpuid, fágaid, oahpaheddjiid jna.</a:t>
            </a:r>
            <a:endParaRPr lang="nb-NO" sz="4000" dirty="0"/>
          </a:p>
        </p:txBody>
      </p:sp>
      <p:sp>
        <p:nvSpPr>
          <p:cNvPr id="3" name="Plassholder for innhold 2">
            <a:extLst>
              <a:ext uri="{FF2B5EF4-FFF2-40B4-BE49-F238E27FC236}">
                <a16:creationId xmlns:a16="http://schemas.microsoft.com/office/drawing/2014/main" id="{3B962344-CD3D-4D22-9250-8C655A91E02E}"/>
              </a:ext>
            </a:extLst>
          </p:cNvPr>
          <p:cNvSpPr>
            <a:spLocks noGrp="1"/>
          </p:cNvSpPr>
          <p:nvPr>
            <p:ph idx="1"/>
          </p:nvPr>
        </p:nvSpPr>
        <p:spPr>
          <a:xfrm>
            <a:off x="838200" y="1098884"/>
            <a:ext cx="2779295" cy="5078079"/>
          </a:xfrm>
        </p:spPr>
        <p:txBody>
          <a:bodyPr>
            <a:normAutofit fontScale="92500" lnSpcReduction="20000"/>
          </a:bodyPr>
          <a:lstStyle/>
          <a:p>
            <a:r>
              <a:rPr lang="se-NO" sz="1800" dirty="0">
                <a:solidFill>
                  <a:schemeClr val="tx1">
                    <a:alpha val="80000"/>
                  </a:schemeClr>
                </a:solidFill>
                <a:latin typeface="Avenir Next LT Pro" panose="020B0504020202020204" pitchFamily="34" charset="0"/>
              </a:rPr>
              <a:t>Deaddil olgešboalu (</a:t>
            </a:r>
            <a:r>
              <a:rPr lang="se-NO" sz="1800" dirty="0" err="1">
                <a:solidFill>
                  <a:schemeClr val="tx1">
                    <a:alpha val="80000"/>
                  </a:schemeClr>
                </a:solidFill>
                <a:latin typeface="Avenir Next LT Pro" panose="020B0504020202020204" pitchFamily="34" charset="0"/>
              </a:rPr>
              <a:t>høyreklikk</a:t>
            </a:r>
            <a:r>
              <a:rPr lang="se-NO" sz="1800" dirty="0">
                <a:solidFill>
                  <a:schemeClr val="tx1">
                    <a:alpha val="80000"/>
                  </a:schemeClr>
                </a:solidFill>
                <a:latin typeface="Avenir Next LT Pro" panose="020B0504020202020204" pitchFamily="34" charset="0"/>
              </a:rPr>
              <a:t>) masa háliidat lasihit.</a:t>
            </a:r>
          </a:p>
          <a:p>
            <a:r>
              <a:rPr lang="se-NO" sz="1800" dirty="0">
                <a:solidFill>
                  <a:schemeClr val="tx1">
                    <a:alpha val="80000"/>
                  </a:schemeClr>
                </a:solidFill>
                <a:latin typeface="Avenir Next LT Pro" panose="020B0504020202020204" pitchFamily="34" charset="0"/>
              </a:rPr>
              <a:t>Dákko lean deaddilan olgešboalu </a:t>
            </a:r>
            <a:r>
              <a:rPr lang="se-NO" sz="1800" dirty="0" err="1">
                <a:solidFill>
                  <a:schemeClr val="tx1">
                    <a:alpha val="80000"/>
                  </a:schemeClr>
                </a:solidFill>
                <a:latin typeface="Avenir Next LT Pro" panose="020B0504020202020204" pitchFamily="34" charset="0"/>
              </a:rPr>
              <a:t>emne</a:t>
            </a:r>
            <a:r>
              <a:rPr lang="se-NO" sz="1800" dirty="0">
                <a:solidFill>
                  <a:schemeClr val="tx1">
                    <a:alpha val="80000"/>
                  </a:schemeClr>
                </a:solidFill>
                <a:latin typeface="Avenir Next LT Pro" panose="020B0504020202020204" pitchFamily="34" charset="0"/>
              </a:rPr>
              <a:t> go háliidan lasihit ođđa fága. De ihttá «New </a:t>
            </a:r>
            <a:r>
              <a:rPr lang="se-NO" sz="1800" dirty="0" err="1">
                <a:solidFill>
                  <a:schemeClr val="tx1">
                    <a:alpha val="80000"/>
                  </a:schemeClr>
                </a:solidFill>
                <a:latin typeface="Avenir Next LT Pro" panose="020B0504020202020204" pitchFamily="34" charset="0"/>
              </a:rPr>
              <a:t>emne</a:t>
            </a:r>
            <a:r>
              <a:rPr lang="se-NO" sz="1800" dirty="0">
                <a:solidFill>
                  <a:schemeClr val="tx1">
                    <a:alpha val="80000"/>
                  </a:schemeClr>
                </a:solidFill>
                <a:latin typeface="Avenir Next LT Pro" panose="020B0504020202020204" pitchFamily="34" charset="0"/>
              </a:rPr>
              <a:t>». Deaddil dasa. </a:t>
            </a:r>
          </a:p>
          <a:p>
            <a:r>
              <a:rPr lang="se-NO" sz="1800" dirty="0">
                <a:solidFill>
                  <a:schemeClr val="tx1">
                    <a:alpha val="80000"/>
                  </a:schemeClr>
                </a:solidFill>
                <a:latin typeface="Avenir Next LT Pro" panose="020B0504020202020204" pitchFamily="34" charset="0"/>
              </a:rPr>
              <a:t>De ihttá dakkár gosa deavdá koda ja nama. Hui dehálaš čállit fága koda ja nama nu go dat boahtá ovdán fágaplánas!</a:t>
            </a:r>
            <a:br>
              <a:rPr lang="se-NO" sz="1800" dirty="0">
                <a:solidFill>
                  <a:schemeClr val="tx1">
                    <a:alpha val="80000"/>
                  </a:schemeClr>
                </a:solidFill>
                <a:latin typeface="Avenir Next LT Pro" panose="020B0504020202020204" pitchFamily="34" charset="0"/>
              </a:rPr>
            </a:br>
            <a:br>
              <a:rPr lang="se-NO" sz="1800" dirty="0">
                <a:solidFill>
                  <a:schemeClr val="tx1">
                    <a:alpha val="80000"/>
                  </a:schemeClr>
                </a:solidFill>
                <a:latin typeface="Avenir Next LT Pro" panose="020B0504020202020204" pitchFamily="34" charset="0"/>
              </a:rPr>
            </a:br>
            <a:r>
              <a:rPr lang="se-NO" sz="1800" b="1" dirty="0">
                <a:solidFill>
                  <a:schemeClr val="tx1">
                    <a:alpha val="80000"/>
                  </a:schemeClr>
                </a:solidFill>
                <a:latin typeface="Avenir Next LT Pro" panose="020B0504020202020204" pitchFamily="34" charset="0"/>
              </a:rPr>
              <a:t>Muđui maid lea dehálaš čuovvut dan mála mo leat biddjon sisa, sihke oahpaheddjiid, oahpuid jna.</a:t>
            </a:r>
          </a:p>
          <a:p>
            <a:pPr marL="0" indent="0">
              <a:buNone/>
            </a:pPr>
            <a:endParaRPr lang="se-NO" sz="1800" dirty="0">
              <a:solidFill>
                <a:schemeClr val="tx1">
                  <a:alpha val="80000"/>
                </a:schemeClr>
              </a:solidFill>
              <a:latin typeface="Avenir Next LT Pro" panose="020B0504020202020204" pitchFamily="34" charset="0"/>
            </a:endParaRPr>
          </a:p>
          <a:p>
            <a:pPr marL="0" indent="0">
              <a:buNone/>
            </a:pPr>
            <a:r>
              <a:rPr lang="se-NO" sz="1800" dirty="0">
                <a:solidFill>
                  <a:schemeClr val="tx1">
                    <a:alpha val="80000"/>
                  </a:schemeClr>
                </a:solidFill>
                <a:latin typeface="Avenir Next LT Pro" panose="020B0504020202020204" pitchFamily="34" charset="0"/>
              </a:rPr>
              <a:t>Muitte: Deaddil «Save»</a:t>
            </a:r>
          </a:p>
          <a:p>
            <a:endParaRPr lang="nb-NO" dirty="0"/>
          </a:p>
        </p:txBody>
      </p:sp>
      <p:pic>
        <p:nvPicPr>
          <p:cNvPr id="5" name="Bilde 4">
            <a:extLst>
              <a:ext uri="{FF2B5EF4-FFF2-40B4-BE49-F238E27FC236}">
                <a16:creationId xmlns:a16="http://schemas.microsoft.com/office/drawing/2014/main" id="{B1D29238-9F25-43E5-91C1-3A1C56783578}"/>
              </a:ext>
            </a:extLst>
          </p:cNvPr>
          <p:cNvPicPr>
            <a:picLocks noChangeAspect="1"/>
          </p:cNvPicPr>
          <p:nvPr/>
        </p:nvPicPr>
        <p:blipFill rotWithShape="1">
          <a:blip r:embed="rId2"/>
          <a:srcRect l="79375" t="71216" r="6875" b="12130"/>
          <a:stretch/>
        </p:blipFill>
        <p:spPr>
          <a:xfrm>
            <a:off x="7210425" y="1233488"/>
            <a:ext cx="4593123" cy="1905102"/>
          </a:xfrm>
          <a:prstGeom prst="rect">
            <a:avLst/>
          </a:prstGeom>
        </p:spPr>
      </p:pic>
      <p:cxnSp>
        <p:nvCxnSpPr>
          <p:cNvPr id="7" name="Rett pilkobling 6">
            <a:extLst>
              <a:ext uri="{FF2B5EF4-FFF2-40B4-BE49-F238E27FC236}">
                <a16:creationId xmlns:a16="http://schemas.microsoft.com/office/drawing/2014/main" id="{1C5880ED-91FE-4483-9DC2-727159CE328B}"/>
              </a:ext>
            </a:extLst>
          </p:cNvPr>
          <p:cNvCxnSpPr>
            <a:cxnSpLocks/>
          </p:cNvCxnSpPr>
          <p:nvPr/>
        </p:nvCxnSpPr>
        <p:spPr>
          <a:xfrm flipV="1">
            <a:off x="3224463" y="2181226"/>
            <a:ext cx="412883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Bilde 11">
            <a:extLst>
              <a:ext uri="{FF2B5EF4-FFF2-40B4-BE49-F238E27FC236}">
                <a16:creationId xmlns:a16="http://schemas.microsoft.com/office/drawing/2014/main" id="{E5B14E93-377C-42D3-8810-3573F7324542}"/>
              </a:ext>
            </a:extLst>
          </p:cNvPr>
          <p:cNvPicPr>
            <a:picLocks noChangeAspect="1"/>
          </p:cNvPicPr>
          <p:nvPr/>
        </p:nvPicPr>
        <p:blipFill rotWithShape="1">
          <a:blip r:embed="rId3"/>
          <a:srcRect l="54844" t="8365" r="25189" b="68113"/>
          <a:stretch/>
        </p:blipFill>
        <p:spPr>
          <a:xfrm>
            <a:off x="7210425" y="3086371"/>
            <a:ext cx="4593123" cy="1852883"/>
          </a:xfrm>
          <a:prstGeom prst="rect">
            <a:avLst/>
          </a:prstGeom>
        </p:spPr>
      </p:pic>
      <p:cxnSp>
        <p:nvCxnSpPr>
          <p:cNvPr id="14" name="Rett pilkobling 13">
            <a:extLst>
              <a:ext uri="{FF2B5EF4-FFF2-40B4-BE49-F238E27FC236}">
                <a16:creationId xmlns:a16="http://schemas.microsoft.com/office/drawing/2014/main" id="{23AD5B9E-FB57-4B40-9EA0-971F2932F01F}"/>
              </a:ext>
            </a:extLst>
          </p:cNvPr>
          <p:cNvCxnSpPr>
            <a:cxnSpLocks/>
          </p:cNvCxnSpPr>
          <p:nvPr/>
        </p:nvCxnSpPr>
        <p:spPr>
          <a:xfrm>
            <a:off x="3328737" y="3248526"/>
            <a:ext cx="4091238" cy="894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Bilde 15">
            <a:extLst>
              <a:ext uri="{FF2B5EF4-FFF2-40B4-BE49-F238E27FC236}">
                <a16:creationId xmlns:a16="http://schemas.microsoft.com/office/drawing/2014/main" id="{27ED57DD-EBBB-42DE-8455-37EDC9215EB0}"/>
              </a:ext>
            </a:extLst>
          </p:cNvPr>
          <p:cNvPicPr>
            <a:picLocks noChangeAspect="1"/>
          </p:cNvPicPr>
          <p:nvPr/>
        </p:nvPicPr>
        <p:blipFill>
          <a:blip r:embed="rId4"/>
          <a:stretch>
            <a:fillRect/>
          </a:stretch>
        </p:blipFill>
        <p:spPr>
          <a:xfrm>
            <a:off x="9250492" y="5085542"/>
            <a:ext cx="2553056" cy="809738"/>
          </a:xfrm>
          <a:prstGeom prst="rect">
            <a:avLst/>
          </a:prstGeom>
        </p:spPr>
      </p:pic>
      <p:cxnSp>
        <p:nvCxnSpPr>
          <p:cNvPr id="18" name="Rett pilkobling 17">
            <a:extLst>
              <a:ext uri="{FF2B5EF4-FFF2-40B4-BE49-F238E27FC236}">
                <a16:creationId xmlns:a16="http://schemas.microsoft.com/office/drawing/2014/main" id="{CADBD055-CB0F-48AD-8B39-29894A28E2ED}"/>
              </a:ext>
            </a:extLst>
          </p:cNvPr>
          <p:cNvCxnSpPr>
            <a:cxnSpLocks/>
          </p:cNvCxnSpPr>
          <p:nvPr/>
        </p:nvCxnSpPr>
        <p:spPr>
          <a:xfrm>
            <a:off x="3328737" y="5734050"/>
            <a:ext cx="746308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58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4F8D4749-051F-4746-A61A-37D16FBB5144}"/>
              </a:ext>
            </a:extLst>
          </p:cNvPr>
          <p:cNvSpPr>
            <a:spLocks noGrp="1"/>
          </p:cNvSpPr>
          <p:nvPr>
            <p:ph type="title"/>
          </p:nvPr>
        </p:nvSpPr>
        <p:spPr>
          <a:xfrm>
            <a:off x="1046746" y="641850"/>
            <a:ext cx="3611880" cy="1535865"/>
          </a:xfrm>
        </p:spPr>
        <p:txBody>
          <a:bodyPr>
            <a:normAutofit/>
          </a:bodyPr>
          <a:lstStyle/>
          <a:p>
            <a:r>
              <a:rPr lang="se-NO" sz="3200" dirty="0" err="1">
                <a:latin typeface="Avenir Next LT Pro" panose="020B0504020202020204" pitchFamily="34" charset="0"/>
              </a:rPr>
              <a:t>Rávvágat</a:t>
            </a:r>
            <a:endParaRPr lang="nb-NO" sz="3200" dirty="0">
              <a:latin typeface="Avenir Next LT Pro" panose="020B0504020202020204" pitchFamily="34" charset="0"/>
            </a:endParaRPr>
          </a:p>
        </p:txBody>
      </p:sp>
      <p:sp>
        <p:nvSpPr>
          <p:cNvPr id="16" name="Rectangle 15">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F86649AF-234F-4425-A1DB-211327D6F4CF}"/>
              </a:ext>
            </a:extLst>
          </p:cNvPr>
          <p:cNvSpPr>
            <a:spLocks noGrp="1"/>
          </p:cNvSpPr>
          <p:nvPr>
            <p:ph idx="1"/>
          </p:nvPr>
        </p:nvSpPr>
        <p:spPr>
          <a:xfrm>
            <a:off x="4965917" y="641850"/>
            <a:ext cx="6755946" cy="2177717"/>
          </a:xfrm>
        </p:spPr>
        <p:txBody>
          <a:bodyPr anchor="ctr">
            <a:normAutofit fontScale="92500" lnSpcReduction="10000"/>
          </a:bodyPr>
          <a:lstStyle/>
          <a:p>
            <a:r>
              <a:rPr lang="se-NO" sz="1400" dirty="0">
                <a:latin typeface="Avenir Next LT Pro" panose="020B0504020202020204" pitchFamily="34" charset="0"/>
              </a:rPr>
              <a:t>Vurke </a:t>
            </a:r>
            <a:r>
              <a:rPr lang="se-NO" sz="1400" dirty="0" err="1">
                <a:latin typeface="Avenir Next LT Pro" panose="020B0504020202020204" pitchFamily="34" charset="0"/>
                <a:hlinkClick r:id="rId2"/>
              </a:rPr>
              <a:t>www.timeedit.net</a:t>
            </a:r>
            <a:r>
              <a:rPr lang="se-NO" sz="1400" dirty="0">
                <a:latin typeface="Avenir Next LT Pro" panose="020B0504020202020204" pitchFamily="34" charset="0"/>
              </a:rPr>
              <a:t> siiddu favorihttan</a:t>
            </a:r>
          </a:p>
          <a:p>
            <a:r>
              <a:rPr lang="se-NO" sz="1400" dirty="0">
                <a:latin typeface="Avenir Next LT Pro" panose="020B0504020202020204" pitchFamily="34" charset="0"/>
              </a:rPr>
              <a:t>Vurke fal iežat geavaheaddjinama ja sisabeassansáni juosat (notáhttagirjái, telefovdnii jna)</a:t>
            </a:r>
          </a:p>
          <a:p>
            <a:r>
              <a:rPr lang="se-NO" sz="1400" dirty="0">
                <a:latin typeface="Avenir Next LT Pro" panose="020B0504020202020204" pitchFamily="34" charset="0"/>
              </a:rPr>
              <a:t> Geavat guokte dihtoršearpma go barggat dainna, jus dus leat. Nubbái </a:t>
            </a:r>
            <a:r>
              <a:rPr lang="se-NO" sz="1400" dirty="0" err="1">
                <a:latin typeface="Avenir Next LT Pro" panose="020B0504020202020204" pitchFamily="34" charset="0"/>
              </a:rPr>
              <a:t>sáhtat</a:t>
            </a:r>
            <a:r>
              <a:rPr lang="se-NO" sz="1400" dirty="0">
                <a:latin typeface="Avenir Next LT Pro" panose="020B0504020202020204" pitchFamily="34" charset="0"/>
              </a:rPr>
              <a:t> rahpat </a:t>
            </a:r>
            <a:r>
              <a:rPr lang="se-NO" sz="1400" dirty="0" err="1">
                <a:latin typeface="Avenir Next LT Pro" panose="020B0504020202020204" pitchFamily="34" charset="0"/>
              </a:rPr>
              <a:t>TE</a:t>
            </a:r>
            <a:r>
              <a:rPr lang="se-NO" sz="1400" dirty="0">
                <a:latin typeface="Avenir Next LT Pro" panose="020B0504020202020204" pitchFamily="34" charset="0"/>
              </a:rPr>
              <a:t> </a:t>
            </a:r>
            <a:r>
              <a:rPr lang="se-NO" sz="1400" dirty="0" err="1">
                <a:latin typeface="Avenir Next LT Pro" panose="020B0504020202020204" pitchFamily="34" charset="0"/>
              </a:rPr>
              <a:t>Viewer</a:t>
            </a:r>
            <a:r>
              <a:rPr lang="se-NO" sz="1400" dirty="0">
                <a:latin typeface="Avenir Next LT Pro" panose="020B0504020202020204" pitchFamily="34" charset="0"/>
              </a:rPr>
              <a:t> (Dat oassi mas oainnát diibmoplánaid) ja nubbi šerbmii </a:t>
            </a:r>
            <a:r>
              <a:rPr lang="se-NO" sz="1400" dirty="0" err="1">
                <a:latin typeface="Avenir Next LT Pro" panose="020B0504020202020204" pitchFamily="34" charset="0"/>
              </a:rPr>
              <a:t>TE</a:t>
            </a:r>
            <a:r>
              <a:rPr lang="se-NO" sz="1400" dirty="0">
                <a:latin typeface="Avenir Next LT Pro" panose="020B0504020202020204" pitchFamily="34" charset="0"/>
              </a:rPr>
              <a:t> </a:t>
            </a:r>
            <a:r>
              <a:rPr lang="se-NO" sz="1400" dirty="0" err="1">
                <a:latin typeface="Avenir Next LT Pro" panose="020B0504020202020204" pitchFamily="34" charset="0"/>
              </a:rPr>
              <a:t>Core</a:t>
            </a:r>
            <a:r>
              <a:rPr lang="se-NO" sz="1400" dirty="0">
                <a:latin typeface="Avenir Next LT Pro" panose="020B0504020202020204" pitchFamily="34" charset="0"/>
              </a:rPr>
              <a:t> gos barggat diibmoplánain. De lea álki oaidnit makkár diibmoplána lea olggosoaidnit dađistaga go bijat daid sisa. Muitte deaddilit </a:t>
            </a:r>
            <a:r>
              <a:rPr lang="se-NO" sz="1400" dirty="0" err="1">
                <a:latin typeface="Avenir Next LT Pro" panose="020B0504020202020204" pitchFamily="34" charset="0"/>
              </a:rPr>
              <a:t>oppdater</a:t>
            </a:r>
            <a:r>
              <a:rPr lang="se-NO" sz="1400" dirty="0">
                <a:latin typeface="Avenir Next LT Pro" panose="020B0504020202020204" pitchFamily="34" charset="0"/>
              </a:rPr>
              <a:t> (1 šearpmas, alit njuolla) mannjel go leat bidjan diibmoplána sisa (šearbma 2). De ihttá dohko. </a:t>
            </a:r>
          </a:p>
          <a:p>
            <a:r>
              <a:rPr lang="se-NO" sz="1400" dirty="0" err="1">
                <a:latin typeface="Avenir Next LT Pro" panose="020B0504020202020204" pitchFamily="34" charset="0"/>
              </a:rPr>
              <a:t>TEViewer</a:t>
            </a:r>
            <a:r>
              <a:rPr lang="se-NO" sz="1400" dirty="0">
                <a:latin typeface="Avenir Next LT Pro" panose="020B0504020202020204" pitchFamily="34" charset="0"/>
              </a:rPr>
              <a:t> gávnnat go manat </a:t>
            </a:r>
            <a:r>
              <a:rPr lang="se-NO" sz="1400" dirty="0" err="1">
                <a:latin typeface="Avenir Next LT Pro" panose="020B0504020202020204" pitchFamily="34" charset="0"/>
                <a:hlinkClick r:id="rId2"/>
              </a:rPr>
              <a:t>www.timeedit.net</a:t>
            </a:r>
            <a:r>
              <a:rPr lang="se-NO" sz="1400" dirty="0">
                <a:latin typeface="Avenir Next LT Pro" panose="020B0504020202020204" pitchFamily="34" charset="0"/>
              </a:rPr>
              <a:t> siidui. Vuosttaš siiddus válljet áiggut go </a:t>
            </a:r>
            <a:r>
              <a:rPr lang="se-NO" sz="1400" dirty="0" err="1">
                <a:latin typeface="Avenir Next LT Pro" panose="020B0504020202020204" pitchFamily="34" charset="0"/>
              </a:rPr>
              <a:t>Viewer</a:t>
            </a:r>
            <a:r>
              <a:rPr lang="se-NO" sz="1400" dirty="0">
                <a:latin typeface="Avenir Next LT Pro" panose="020B0504020202020204" pitchFamily="34" charset="0"/>
              </a:rPr>
              <a:t> dahje </a:t>
            </a:r>
            <a:r>
              <a:rPr lang="se-NO" sz="1400" dirty="0" err="1">
                <a:latin typeface="Avenir Next LT Pro" panose="020B0504020202020204" pitchFamily="34" charset="0"/>
              </a:rPr>
              <a:t>Core</a:t>
            </a:r>
            <a:r>
              <a:rPr lang="se-NO" sz="1400" dirty="0">
                <a:latin typeface="Avenir Next LT Pro" panose="020B0504020202020204" pitchFamily="34" charset="0"/>
              </a:rPr>
              <a:t> rahpat</a:t>
            </a:r>
          </a:p>
          <a:p>
            <a:endParaRPr lang="se-NO" sz="1400" dirty="0"/>
          </a:p>
          <a:p>
            <a:endParaRPr lang="nb-NO" sz="1400" dirty="0"/>
          </a:p>
        </p:txBody>
      </p:sp>
      <p:pic>
        <p:nvPicPr>
          <p:cNvPr id="7" name="Bilde 6">
            <a:extLst>
              <a:ext uri="{FF2B5EF4-FFF2-40B4-BE49-F238E27FC236}">
                <a16:creationId xmlns:a16="http://schemas.microsoft.com/office/drawing/2014/main" id="{FEBCB5C3-BB5E-4B3F-A27E-9897FBDFE85C}"/>
              </a:ext>
            </a:extLst>
          </p:cNvPr>
          <p:cNvPicPr>
            <a:picLocks noChangeAspect="1"/>
          </p:cNvPicPr>
          <p:nvPr/>
        </p:nvPicPr>
        <p:blipFill rotWithShape="1">
          <a:blip r:embed="rId3"/>
          <a:srcRect t="2845" r="1" b="6042"/>
          <a:stretch/>
        </p:blipFill>
        <p:spPr>
          <a:xfrm>
            <a:off x="554416" y="2731167"/>
            <a:ext cx="11167447" cy="3484983"/>
          </a:xfrm>
          <a:prstGeom prst="rect">
            <a:avLst/>
          </a:prstGeom>
        </p:spPr>
      </p:pic>
      <p:sp>
        <p:nvSpPr>
          <p:cNvPr id="8" name="TekstSylinder 7">
            <a:extLst>
              <a:ext uri="{FF2B5EF4-FFF2-40B4-BE49-F238E27FC236}">
                <a16:creationId xmlns:a16="http://schemas.microsoft.com/office/drawing/2014/main" id="{E3F53EFA-4AEB-470F-8EA5-EB04E581E8EC}"/>
              </a:ext>
            </a:extLst>
          </p:cNvPr>
          <p:cNvSpPr txBox="1"/>
          <p:nvPr/>
        </p:nvSpPr>
        <p:spPr>
          <a:xfrm>
            <a:off x="1752098" y="2406035"/>
            <a:ext cx="2906528" cy="369332"/>
          </a:xfrm>
          <a:prstGeom prst="rect">
            <a:avLst/>
          </a:prstGeom>
          <a:noFill/>
        </p:spPr>
        <p:txBody>
          <a:bodyPr wrap="square" rtlCol="0">
            <a:spAutoFit/>
          </a:bodyPr>
          <a:lstStyle/>
          <a:p>
            <a:r>
              <a:rPr lang="se-NO" dirty="0"/>
              <a:t>Šearbma 1 (</a:t>
            </a:r>
            <a:r>
              <a:rPr lang="se-NO" dirty="0" err="1"/>
              <a:t>TE</a:t>
            </a:r>
            <a:r>
              <a:rPr lang="se-NO" dirty="0"/>
              <a:t> </a:t>
            </a:r>
            <a:r>
              <a:rPr lang="se-NO" dirty="0" err="1"/>
              <a:t>Viewer</a:t>
            </a:r>
            <a:r>
              <a:rPr lang="se-NO" dirty="0"/>
              <a:t>) </a:t>
            </a:r>
            <a:endParaRPr lang="nb-NO" dirty="0"/>
          </a:p>
        </p:txBody>
      </p:sp>
      <p:sp>
        <p:nvSpPr>
          <p:cNvPr id="10" name="TekstSylinder 9">
            <a:extLst>
              <a:ext uri="{FF2B5EF4-FFF2-40B4-BE49-F238E27FC236}">
                <a16:creationId xmlns:a16="http://schemas.microsoft.com/office/drawing/2014/main" id="{0E0693F9-DA17-478F-A6B1-9C8D858B85C2}"/>
              </a:ext>
            </a:extLst>
          </p:cNvPr>
          <p:cNvSpPr txBox="1"/>
          <p:nvPr/>
        </p:nvSpPr>
        <p:spPr>
          <a:xfrm>
            <a:off x="8710864" y="2406035"/>
            <a:ext cx="2539164" cy="369332"/>
          </a:xfrm>
          <a:prstGeom prst="rect">
            <a:avLst/>
          </a:prstGeom>
          <a:noFill/>
        </p:spPr>
        <p:txBody>
          <a:bodyPr wrap="square" rtlCol="0">
            <a:spAutoFit/>
          </a:bodyPr>
          <a:lstStyle/>
          <a:p>
            <a:r>
              <a:rPr lang="se-NO" dirty="0"/>
              <a:t>Šearbma 2 (</a:t>
            </a:r>
            <a:r>
              <a:rPr lang="se-NO" dirty="0" err="1"/>
              <a:t>TE</a:t>
            </a:r>
            <a:r>
              <a:rPr lang="se-NO" dirty="0"/>
              <a:t> </a:t>
            </a:r>
            <a:r>
              <a:rPr lang="se-NO" dirty="0" err="1"/>
              <a:t>Core</a:t>
            </a:r>
            <a:r>
              <a:rPr lang="se-NO" dirty="0"/>
              <a:t>)</a:t>
            </a:r>
            <a:endParaRPr lang="nb-NO" dirty="0"/>
          </a:p>
        </p:txBody>
      </p:sp>
      <p:sp>
        <p:nvSpPr>
          <p:cNvPr id="13" name="Pil: ned 12">
            <a:extLst>
              <a:ext uri="{FF2B5EF4-FFF2-40B4-BE49-F238E27FC236}">
                <a16:creationId xmlns:a16="http://schemas.microsoft.com/office/drawing/2014/main" id="{C9D0D57F-EE07-4947-A406-DCF7138A8215}"/>
              </a:ext>
            </a:extLst>
          </p:cNvPr>
          <p:cNvSpPr/>
          <p:nvPr/>
        </p:nvSpPr>
        <p:spPr>
          <a:xfrm>
            <a:off x="810126" y="2622884"/>
            <a:ext cx="131846" cy="441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09065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E5170-0E31-4665-905D-F192E767EB43}"/>
              </a:ext>
            </a:extLst>
          </p:cNvPr>
          <p:cNvSpPr>
            <a:spLocks noGrp="1"/>
          </p:cNvSpPr>
          <p:nvPr>
            <p:ph type="title"/>
          </p:nvPr>
        </p:nvSpPr>
        <p:spPr/>
        <p:txBody>
          <a:bodyPr/>
          <a:lstStyle/>
          <a:p>
            <a:r>
              <a:rPr lang="se-NO" dirty="0"/>
              <a:t>Rávvagat</a:t>
            </a:r>
            <a:endParaRPr lang="nb-NO" dirty="0"/>
          </a:p>
        </p:txBody>
      </p:sp>
      <p:sp>
        <p:nvSpPr>
          <p:cNvPr id="3" name="Plassholder for innhold 2">
            <a:extLst>
              <a:ext uri="{FF2B5EF4-FFF2-40B4-BE49-F238E27FC236}">
                <a16:creationId xmlns:a16="http://schemas.microsoft.com/office/drawing/2014/main" id="{F73C2609-A82E-424C-A8F7-600B5323AC20}"/>
              </a:ext>
            </a:extLst>
          </p:cNvPr>
          <p:cNvSpPr>
            <a:spLocks noGrp="1"/>
          </p:cNvSpPr>
          <p:nvPr>
            <p:ph idx="1"/>
          </p:nvPr>
        </p:nvSpPr>
        <p:spPr>
          <a:xfrm>
            <a:off x="295275" y="1485900"/>
            <a:ext cx="11153775" cy="4624388"/>
          </a:xfrm>
        </p:spPr>
        <p:txBody>
          <a:bodyPr/>
          <a:lstStyle/>
          <a:p>
            <a:r>
              <a:rPr lang="se-NO" dirty="0"/>
              <a:t>Sihko eret «</a:t>
            </a:r>
            <a:r>
              <a:rPr lang="se-NO" dirty="0" err="1"/>
              <a:t>related</a:t>
            </a:r>
            <a:r>
              <a:rPr lang="se-NO" dirty="0"/>
              <a:t>». Go </a:t>
            </a:r>
            <a:r>
              <a:rPr lang="se-NO" dirty="0" err="1"/>
              <a:t>related</a:t>
            </a:r>
            <a:r>
              <a:rPr lang="se-NO" dirty="0"/>
              <a:t> lea merkejuvvon de čájeha dušše oasi molssaeavttuin.</a:t>
            </a:r>
          </a:p>
          <a:p>
            <a:endParaRPr lang="se-NO" dirty="0"/>
          </a:p>
          <a:p>
            <a:endParaRPr lang="se-NO" dirty="0"/>
          </a:p>
          <a:p>
            <a:endParaRPr lang="se-NO" dirty="0"/>
          </a:p>
          <a:p>
            <a:r>
              <a:rPr lang="se-NO" dirty="0"/>
              <a:t> Deaddil dien plussagovvosa ja vállje sihke «</a:t>
            </a:r>
            <a:r>
              <a:rPr lang="se-NO" dirty="0" err="1"/>
              <a:t>code</a:t>
            </a:r>
            <a:r>
              <a:rPr lang="se-NO" dirty="0"/>
              <a:t>» ja </a:t>
            </a:r>
            <a:r>
              <a:rPr lang="se-NO" dirty="0" err="1"/>
              <a:t>name</a:t>
            </a:r>
            <a:r>
              <a:rPr lang="se-NO" dirty="0"/>
              <a:t>». De oainnát sihke koda ja nama fágas.</a:t>
            </a:r>
          </a:p>
          <a:p>
            <a:pPr marL="0" indent="0">
              <a:buNone/>
            </a:pPr>
            <a:endParaRPr lang="nb-NO" dirty="0"/>
          </a:p>
        </p:txBody>
      </p:sp>
      <p:pic>
        <p:nvPicPr>
          <p:cNvPr id="7" name="Bilde 6">
            <a:extLst>
              <a:ext uri="{FF2B5EF4-FFF2-40B4-BE49-F238E27FC236}">
                <a16:creationId xmlns:a16="http://schemas.microsoft.com/office/drawing/2014/main" id="{054C169B-EBB6-4B5D-9342-05A89F93A7EB}"/>
              </a:ext>
            </a:extLst>
          </p:cNvPr>
          <p:cNvPicPr>
            <a:picLocks noChangeAspect="1"/>
          </p:cNvPicPr>
          <p:nvPr/>
        </p:nvPicPr>
        <p:blipFill>
          <a:blip r:embed="rId2"/>
          <a:stretch>
            <a:fillRect/>
          </a:stretch>
        </p:blipFill>
        <p:spPr>
          <a:xfrm>
            <a:off x="472119" y="2457260"/>
            <a:ext cx="3727505" cy="1266952"/>
          </a:xfrm>
          <a:prstGeom prst="rect">
            <a:avLst/>
          </a:prstGeom>
        </p:spPr>
      </p:pic>
      <p:pic>
        <p:nvPicPr>
          <p:cNvPr id="9" name="Bilde 8">
            <a:extLst>
              <a:ext uri="{FF2B5EF4-FFF2-40B4-BE49-F238E27FC236}">
                <a16:creationId xmlns:a16="http://schemas.microsoft.com/office/drawing/2014/main" id="{C8B2F813-A441-4EF7-B107-CADAB6984D85}"/>
              </a:ext>
            </a:extLst>
          </p:cNvPr>
          <p:cNvPicPr>
            <a:picLocks noChangeAspect="1"/>
          </p:cNvPicPr>
          <p:nvPr/>
        </p:nvPicPr>
        <p:blipFill>
          <a:blip r:embed="rId3"/>
          <a:stretch>
            <a:fillRect/>
          </a:stretch>
        </p:blipFill>
        <p:spPr>
          <a:xfrm>
            <a:off x="537893" y="4927057"/>
            <a:ext cx="7182852" cy="1114581"/>
          </a:xfrm>
          <a:prstGeom prst="rect">
            <a:avLst/>
          </a:prstGeom>
        </p:spPr>
      </p:pic>
      <p:cxnSp>
        <p:nvCxnSpPr>
          <p:cNvPr id="11" name="Rett pilkobling 10">
            <a:extLst>
              <a:ext uri="{FF2B5EF4-FFF2-40B4-BE49-F238E27FC236}">
                <a16:creationId xmlns:a16="http://schemas.microsoft.com/office/drawing/2014/main" id="{B72DDE55-1D40-4504-BF37-5F345A5BD03A}"/>
              </a:ext>
            </a:extLst>
          </p:cNvPr>
          <p:cNvCxnSpPr>
            <a:cxnSpLocks/>
          </p:cNvCxnSpPr>
          <p:nvPr/>
        </p:nvCxnSpPr>
        <p:spPr>
          <a:xfrm>
            <a:off x="4356735" y="4553952"/>
            <a:ext cx="3142949" cy="373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91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A6FA32-3BFE-4106-A1C9-EB8F3D462449}"/>
              </a:ext>
            </a:extLst>
          </p:cNvPr>
          <p:cNvSpPr>
            <a:spLocks noGrp="1"/>
          </p:cNvSpPr>
          <p:nvPr>
            <p:ph type="title"/>
          </p:nvPr>
        </p:nvSpPr>
        <p:spPr/>
        <p:txBody>
          <a:bodyPr/>
          <a:lstStyle/>
          <a:p>
            <a:r>
              <a:rPr lang="se-NO" dirty="0"/>
              <a:t>Muittuhusat</a:t>
            </a:r>
            <a:endParaRPr lang="nb-NO" dirty="0"/>
          </a:p>
        </p:txBody>
      </p:sp>
      <p:sp>
        <p:nvSpPr>
          <p:cNvPr id="3" name="Plassholder for innhold 2">
            <a:extLst>
              <a:ext uri="{FF2B5EF4-FFF2-40B4-BE49-F238E27FC236}">
                <a16:creationId xmlns:a16="http://schemas.microsoft.com/office/drawing/2014/main" id="{DED41774-DF79-4D98-9718-CB3DCCEE83AD}"/>
              </a:ext>
            </a:extLst>
          </p:cNvPr>
          <p:cNvSpPr>
            <a:spLocks noGrp="1"/>
          </p:cNvSpPr>
          <p:nvPr>
            <p:ph idx="1"/>
          </p:nvPr>
        </p:nvSpPr>
        <p:spPr/>
        <p:txBody>
          <a:bodyPr/>
          <a:lstStyle/>
          <a:p>
            <a:r>
              <a:rPr lang="se-NO" sz="1800" dirty="0">
                <a:effectLst/>
                <a:latin typeface="Avenir Next LT Pro" panose="020B0504020202020204" pitchFamily="34" charset="0"/>
                <a:ea typeface="Calibri" panose="020F0502020204030204" pitchFamily="34" charset="0"/>
              </a:rPr>
              <a:t>Go lea neahttaoahpahus, de ii dárbbaš lanja bidjat, earret go jus háliida geavahit fysalaš luohkkálanja dáppe Diehtosiiddas gos áigu maiddái fysalaččat logaldallat.</a:t>
            </a:r>
          </a:p>
          <a:p>
            <a:endParaRPr lang="se-NO" sz="1800" dirty="0">
              <a:effectLst/>
              <a:latin typeface="Avenir Next LT Pro" panose="020B0504020202020204" pitchFamily="34" charset="0"/>
              <a:ea typeface="Calibri" panose="020F0502020204030204" pitchFamily="34" charset="0"/>
            </a:endParaRPr>
          </a:p>
          <a:p>
            <a:r>
              <a:rPr lang="se-NO" sz="1800" b="1" dirty="0">
                <a:effectLst/>
                <a:latin typeface="Avenir Next LT Pro" panose="020B0504020202020204" pitchFamily="34" charset="0"/>
                <a:ea typeface="Times New Roman" panose="02020603050405020304" pitchFamily="18" charset="0"/>
              </a:rPr>
              <a:t>Muitibehtet aktivitehtaid válljet rievttes vuogi mielde!</a:t>
            </a:r>
            <a:r>
              <a:rPr lang="se-NO" sz="1800" dirty="0">
                <a:effectLst/>
                <a:latin typeface="Avenir Next LT Pro" panose="020B0504020202020204" pitchFamily="34" charset="0"/>
                <a:ea typeface="Times New Roman" panose="02020603050405020304" pitchFamily="18" charset="0"/>
              </a:rPr>
              <a:t> Jus lea neahttaoahpahus, de bidjabehtet neahttaoahpahus. Jus lea ruovttueksámen, de válljebehtet ruovttueksámen. Allet fal vállje ruovttubargu, “eará” dahje eará aktivitehta , jus lea sáhka ruovttueksámenis, čálalaš eksámenis dahje eará eksámenis. Dat lea earret eará dan dihte vai son gii bargá eksámeniin sáhttá oaidnit goas lea eksámen. Ruovttubargu adno dušše fal dalle go studeanttain lea iešheanalaš barggut ruovttus, lohkanbeaivvit jna. Aktivitehta </a:t>
            </a:r>
            <a:r>
              <a:rPr lang="se-NO" sz="1800" b="1" dirty="0">
                <a:effectLst/>
                <a:latin typeface="Avenir Next LT Pro" panose="020B0504020202020204" pitchFamily="34" charset="0"/>
                <a:ea typeface="Times New Roman" panose="02020603050405020304" pitchFamily="18" charset="0"/>
              </a:rPr>
              <a:t>Eará</a:t>
            </a:r>
            <a:r>
              <a:rPr lang="se-NO" sz="1800" dirty="0">
                <a:effectLst/>
                <a:latin typeface="Avenir Next LT Pro" panose="020B0504020202020204" pitchFamily="34" charset="0"/>
                <a:ea typeface="Times New Roman" panose="02020603050405020304" pitchFamily="18" charset="0"/>
              </a:rPr>
              <a:t> adno dušše fal de jus lea dakkár erenoamáš aktivitehta mii ii leat juo biddjon sisa.  Buot eksámenvuogit galget biddjon sisa </a:t>
            </a:r>
            <a:r>
              <a:rPr lang="se-NO" sz="1800" dirty="0" err="1">
                <a:effectLst/>
                <a:latin typeface="Avenir Next LT Pro" panose="020B0504020202020204" pitchFamily="34" charset="0"/>
                <a:ea typeface="Times New Roman" panose="02020603050405020304" pitchFamily="18" charset="0"/>
              </a:rPr>
              <a:t>TimeEditii</a:t>
            </a:r>
            <a:r>
              <a:rPr lang="se-NO" sz="1800" dirty="0">
                <a:effectLst/>
                <a:latin typeface="Avenir Next LT Pro" panose="020B0504020202020204" pitchFamily="34" charset="0"/>
                <a:ea typeface="Times New Roman" panose="02020603050405020304" pitchFamily="18" charset="0"/>
              </a:rPr>
              <a:t>, nu ahte válljebehtet fal eksámena go bidjabehtet eksámeniid sisa</a:t>
            </a:r>
          </a:p>
          <a:p>
            <a:pPr marL="0" indent="0">
              <a:buNone/>
            </a:pPr>
            <a:endParaRPr lang="se-NO" sz="1800" dirty="0">
              <a:effectLst/>
              <a:latin typeface="Avenir Next LT Pro" panose="020B0504020202020204" pitchFamily="34" charset="0"/>
              <a:ea typeface="Times New Roman" panose="02020603050405020304" pitchFamily="18" charset="0"/>
            </a:endParaRPr>
          </a:p>
          <a:p>
            <a:r>
              <a:rPr lang="se-NO" sz="1800" dirty="0">
                <a:latin typeface="Avenir Next LT Pro" panose="020B0504020202020204" pitchFamily="34" charset="0"/>
                <a:ea typeface="Calibri" panose="020F0502020204030204" pitchFamily="34" charset="0"/>
              </a:rPr>
              <a:t> Sáhtát váldit liŋkka iežat diibmoplánas, dan dagat </a:t>
            </a:r>
            <a:r>
              <a:rPr lang="se-NO" sz="1800" dirty="0" err="1">
                <a:latin typeface="Avenir Next LT Pro" panose="020B0504020202020204" pitchFamily="34" charset="0"/>
                <a:ea typeface="Calibri" panose="020F0502020204030204" pitchFamily="34" charset="0"/>
              </a:rPr>
              <a:t>TE</a:t>
            </a:r>
            <a:r>
              <a:rPr lang="se-NO" sz="1800" dirty="0">
                <a:latin typeface="Avenir Next LT Pro" panose="020B0504020202020204" pitchFamily="34" charset="0"/>
                <a:ea typeface="Calibri" panose="020F0502020204030204" pitchFamily="34" charset="0"/>
              </a:rPr>
              <a:t> </a:t>
            </a:r>
            <a:r>
              <a:rPr lang="se-NO" sz="1800" dirty="0" err="1">
                <a:latin typeface="Avenir Next LT Pro" panose="020B0504020202020204" pitchFamily="34" charset="0"/>
                <a:ea typeface="Calibri" panose="020F0502020204030204" pitchFamily="34" charset="0"/>
              </a:rPr>
              <a:t>Viewer</a:t>
            </a:r>
            <a:r>
              <a:rPr lang="se-NO" sz="1800" dirty="0">
                <a:latin typeface="Avenir Next LT Pro" panose="020B0504020202020204" pitchFamily="34" charset="0"/>
                <a:ea typeface="Calibri" panose="020F0502020204030204" pitchFamily="34" charset="0"/>
              </a:rPr>
              <a:t> oasis. Dan </a:t>
            </a:r>
            <a:r>
              <a:rPr lang="se-NO" sz="1800" dirty="0" err="1">
                <a:latin typeface="Avenir Next LT Pro" panose="020B0504020202020204" pitchFamily="34" charset="0"/>
                <a:ea typeface="Calibri" panose="020F0502020204030204" pitchFamily="34" charset="0"/>
              </a:rPr>
              <a:t>sáhtat</a:t>
            </a:r>
            <a:r>
              <a:rPr lang="se-NO" sz="1800" dirty="0">
                <a:latin typeface="Avenir Next LT Pro" panose="020B0504020202020204" pitchFamily="34" charset="0"/>
                <a:ea typeface="Calibri" panose="020F0502020204030204" pitchFamily="34" charset="0"/>
              </a:rPr>
              <a:t> bidjat Canvasii dahje sáddet studeanttaide jus háliidat.</a:t>
            </a:r>
            <a:endParaRPr lang="nb-NO" sz="1800" dirty="0">
              <a:effectLst/>
              <a:latin typeface="Avenir Next LT Pro" panose="020B0504020202020204" pitchFamily="34" charset="0"/>
              <a:ea typeface="Calibri" panose="020F0502020204030204" pitchFamily="34" charset="0"/>
            </a:endParaRPr>
          </a:p>
          <a:p>
            <a:endParaRPr lang="nb-NO" sz="1800" dirty="0">
              <a:effectLst/>
              <a:latin typeface="Avenir Next LT Pro" panose="020B0504020202020204" pitchFamily="34" charset="0"/>
              <a:ea typeface="Calibri" panose="020F0502020204030204" pitchFamily="34" charset="0"/>
            </a:endParaRPr>
          </a:p>
          <a:p>
            <a:endParaRPr lang="nb-NO" dirty="0"/>
          </a:p>
        </p:txBody>
      </p:sp>
    </p:spTree>
    <p:extLst>
      <p:ext uri="{BB962C8B-B14F-4D97-AF65-F5344CB8AC3E}">
        <p14:creationId xmlns:p14="http://schemas.microsoft.com/office/powerpoint/2010/main" val="874659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0F4C4B-A53E-4686-85A3-0621E786BF10}"/>
              </a:ext>
            </a:extLst>
          </p:cNvPr>
          <p:cNvSpPr>
            <a:spLocks noGrp="1"/>
          </p:cNvSpPr>
          <p:nvPr>
            <p:ph type="title"/>
          </p:nvPr>
        </p:nvSpPr>
        <p:spPr/>
        <p:txBody>
          <a:bodyPr/>
          <a:lstStyle/>
          <a:p>
            <a:r>
              <a:rPr lang="se-NO" dirty="0"/>
              <a:t>Jearaldagat?</a:t>
            </a:r>
            <a:endParaRPr lang="nb-NO" dirty="0"/>
          </a:p>
        </p:txBody>
      </p:sp>
      <p:sp>
        <p:nvSpPr>
          <p:cNvPr id="3" name="Plassholder for innhold 2">
            <a:extLst>
              <a:ext uri="{FF2B5EF4-FFF2-40B4-BE49-F238E27FC236}">
                <a16:creationId xmlns:a16="http://schemas.microsoft.com/office/drawing/2014/main" id="{9D4431F1-A590-4F4A-A7C1-AACE5486EA22}"/>
              </a:ext>
            </a:extLst>
          </p:cNvPr>
          <p:cNvSpPr>
            <a:spLocks noGrp="1"/>
          </p:cNvSpPr>
          <p:nvPr>
            <p:ph idx="1"/>
          </p:nvPr>
        </p:nvSpPr>
        <p:spPr/>
        <p:txBody>
          <a:bodyPr>
            <a:normAutofit lnSpcReduction="10000"/>
          </a:bodyPr>
          <a:lstStyle/>
          <a:p>
            <a:r>
              <a:rPr lang="se-NO" sz="2000" dirty="0">
                <a:latin typeface="Avenir Next LT Pro" panose="020B0504020202020204" pitchFamily="34" charset="0"/>
              </a:rPr>
              <a:t>Bivddán ahte geahččabehtet dán </a:t>
            </a:r>
            <a:r>
              <a:rPr lang="se-NO" sz="2000" dirty="0" err="1">
                <a:latin typeface="Avenir Next LT Pro" panose="020B0504020202020204" pitchFamily="34" charset="0"/>
              </a:rPr>
              <a:t>powerpointa</a:t>
            </a:r>
            <a:r>
              <a:rPr lang="se-NO" sz="2000" dirty="0">
                <a:latin typeface="Avenir Next LT Pro" panose="020B0504020202020204" pitchFamily="34" charset="0"/>
              </a:rPr>
              <a:t> ja/dahje kursafilmma mii lea intraneahtas ovdal go geavahišgoahtibehtet </a:t>
            </a:r>
            <a:r>
              <a:rPr lang="se-NO" sz="2000" dirty="0" err="1">
                <a:latin typeface="Avenir Next LT Pro" panose="020B0504020202020204" pitchFamily="34" charset="0"/>
              </a:rPr>
              <a:t>TimeEdit:a</a:t>
            </a:r>
            <a:r>
              <a:rPr lang="se-NO" sz="2000" dirty="0">
                <a:latin typeface="Avenir Next LT Pro" panose="020B0504020202020204" pitchFamily="34" charset="0"/>
              </a:rPr>
              <a:t>. Liŋkka: </a:t>
            </a:r>
            <a:r>
              <a:rPr lang="nb-NO" sz="2000" dirty="0">
                <a:latin typeface="Avenir Next LT Pro" panose="020B0504020202020204" pitchFamily="34" charset="0"/>
                <a:hlinkClick r:id="rId2"/>
              </a:rPr>
              <a:t>Time Edit </a:t>
            </a:r>
            <a:r>
              <a:rPr lang="nb-NO" sz="2000" dirty="0" err="1">
                <a:latin typeface="Avenir Next LT Pro" panose="020B0504020202020204" pitchFamily="34" charset="0"/>
                <a:hlinkClick r:id="rId2"/>
              </a:rPr>
              <a:t>filbmakursa</a:t>
            </a:r>
            <a:r>
              <a:rPr lang="nb-NO" sz="2000" dirty="0">
                <a:latin typeface="Avenir Next LT Pro" panose="020B0504020202020204" pitchFamily="34" charset="0"/>
                <a:hlinkClick r:id="rId2"/>
              </a:rPr>
              <a:t> | </a:t>
            </a:r>
            <a:r>
              <a:rPr lang="nb-NO" sz="2000" dirty="0" err="1">
                <a:latin typeface="Avenir Next LT Pro" panose="020B0504020202020204" pitchFamily="34" charset="0"/>
                <a:hlinkClick r:id="rId2"/>
              </a:rPr>
              <a:t>Sámi</a:t>
            </a:r>
            <a:r>
              <a:rPr lang="nb-NO" sz="2000" dirty="0">
                <a:latin typeface="Avenir Next LT Pro" panose="020B0504020202020204" pitchFamily="34" charset="0"/>
                <a:hlinkClick r:id="rId2"/>
              </a:rPr>
              <a:t> </a:t>
            </a:r>
            <a:r>
              <a:rPr lang="nb-NO" sz="2000" dirty="0" err="1">
                <a:latin typeface="Avenir Next LT Pro" panose="020B0504020202020204" pitchFamily="34" charset="0"/>
                <a:hlinkClick r:id="rId2"/>
              </a:rPr>
              <a:t>allaskuvla</a:t>
            </a:r>
            <a:r>
              <a:rPr lang="nb-NO" sz="2000" dirty="0">
                <a:latin typeface="Avenir Next LT Pro" panose="020B0504020202020204" pitchFamily="34" charset="0"/>
                <a:hlinkClick r:id="rId2"/>
              </a:rPr>
              <a:t> (samas.no)</a:t>
            </a:r>
            <a:r>
              <a:rPr lang="se-NO" sz="2000" dirty="0">
                <a:latin typeface="Avenir Next LT Pro" panose="020B0504020202020204" pitchFamily="34" charset="0"/>
              </a:rPr>
              <a:t> </a:t>
            </a:r>
          </a:p>
          <a:p>
            <a:endParaRPr lang="se-NO" sz="2000" dirty="0">
              <a:latin typeface="Avenir Next LT Pro" panose="020B0504020202020204" pitchFamily="34" charset="0"/>
            </a:endParaRPr>
          </a:p>
          <a:p>
            <a:r>
              <a:rPr lang="se-NO" sz="2000" dirty="0">
                <a:latin typeface="Avenir Next LT Pro" panose="020B0504020202020204" pitchFamily="34" charset="0"/>
              </a:rPr>
              <a:t>Geahččabehtet áinnas sihke kurssa ja lohkabehtet mii dás čuožžu ovdal go divvubehtet jearaldagaid das mo beassá sisa, mo bidjá sisa diibmoplánaid jna. Dat oasit leat čilgejuvvon dás ja </a:t>
            </a:r>
            <a:r>
              <a:rPr lang="se-NO" sz="2000" dirty="0" err="1">
                <a:latin typeface="Avenir Next LT Pro" panose="020B0504020202020204" pitchFamily="34" charset="0"/>
              </a:rPr>
              <a:t>filmmážis</a:t>
            </a:r>
            <a:r>
              <a:rPr lang="se-NO" sz="2000" dirty="0">
                <a:latin typeface="Avenir Next LT Pro" panose="020B0504020202020204" pitchFamily="34" charset="0"/>
              </a:rPr>
              <a:t>.</a:t>
            </a:r>
          </a:p>
          <a:p>
            <a:endParaRPr lang="se-NO" sz="2000" dirty="0">
              <a:latin typeface="Avenir Next LT Pro" panose="020B0504020202020204" pitchFamily="34" charset="0"/>
            </a:endParaRPr>
          </a:p>
          <a:p>
            <a:r>
              <a:rPr lang="se-NO" sz="2000" dirty="0">
                <a:latin typeface="Avenir Next LT Pro" panose="020B0504020202020204" pitchFamily="34" charset="0"/>
              </a:rPr>
              <a:t>Dán </a:t>
            </a:r>
            <a:r>
              <a:rPr lang="se-NO" sz="2000" dirty="0" err="1">
                <a:latin typeface="Avenir Next LT Pro" panose="020B0504020202020204" pitchFamily="34" charset="0"/>
              </a:rPr>
              <a:t>powerpointas</a:t>
            </a:r>
            <a:r>
              <a:rPr lang="se-NO" sz="2000" dirty="0">
                <a:latin typeface="Avenir Next LT Pro" panose="020B0504020202020204" pitchFamily="34" charset="0"/>
              </a:rPr>
              <a:t> leat veahá eambbo dieđut go filmmas. Dat lea danne go </a:t>
            </a:r>
            <a:r>
              <a:rPr lang="se-NO" sz="2000" dirty="0" err="1">
                <a:latin typeface="Avenir Next LT Pro" panose="020B0504020202020204" pitchFamily="34" charset="0"/>
              </a:rPr>
              <a:t>powerpointa</a:t>
            </a:r>
            <a:r>
              <a:rPr lang="se-NO" sz="2000" dirty="0">
                <a:latin typeface="Avenir Next LT Pro" panose="020B0504020202020204" pitchFamily="34" charset="0"/>
              </a:rPr>
              <a:t> lea ráhkaduvvon maŋŋel go kursa lea filbmejuvvon ja leat ođđa </a:t>
            </a:r>
            <a:r>
              <a:rPr lang="se-NO" sz="2000" dirty="0" err="1">
                <a:latin typeface="Avenir Next LT Pro" panose="020B0504020202020204" pitchFamily="34" charset="0"/>
              </a:rPr>
              <a:t>fuomašumit</a:t>
            </a:r>
            <a:r>
              <a:rPr lang="se-NO" sz="2000" dirty="0">
                <a:latin typeface="Avenir Next LT Pro" panose="020B0504020202020204" pitchFamily="34" charset="0"/>
              </a:rPr>
              <a:t> boahtán maid berre muittuhit din.</a:t>
            </a:r>
          </a:p>
          <a:p>
            <a:endParaRPr lang="se-NO" sz="2000" dirty="0">
              <a:latin typeface="Avenir Next LT Pro" panose="020B0504020202020204" pitchFamily="34" charset="0"/>
            </a:endParaRPr>
          </a:p>
          <a:p>
            <a:r>
              <a:rPr lang="se-NO" sz="2000" dirty="0">
                <a:latin typeface="Avenir Next LT Pro" panose="020B0504020202020204" pitchFamily="34" charset="0"/>
              </a:rPr>
              <a:t>Jus vel leat gažaldagat, sáddebehtet daid deike: </a:t>
            </a:r>
            <a:r>
              <a:rPr lang="se-NO" sz="2000" dirty="0">
                <a:latin typeface="Avenir Next LT Pro" panose="020B0504020202020204" pitchFamily="34" charset="0"/>
                <a:hlinkClick r:id="rId3"/>
              </a:rPr>
              <a:t>oahppohalddahus@samas.no</a:t>
            </a:r>
            <a:r>
              <a:rPr lang="se-NO" sz="2000" dirty="0">
                <a:latin typeface="Avenir Next LT Pro" panose="020B0504020202020204" pitchFamily="34" charset="0"/>
              </a:rPr>
              <a:t> dahje jearrabehtet oahpahuskonsuleanttas. </a:t>
            </a:r>
            <a:endParaRPr lang="nb-NO" sz="2000" dirty="0">
              <a:latin typeface="Avenir Next LT Pro" panose="020B0504020202020204" pitchFamily="34" charset="0"/>
            </a:endParaRPr>
          </a:p>
        </p:txBody>
      </p:sp>
    </p:spTree>
    <p:extLst>
      <p:ext uri="{BB962C8B-B14F-4D97-AF65-F5344CB8AC3E}">
        <p14:creationId xmlns:p14="http://schemas.microsoft.com/office/powerpoint/2010/main" val="118579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439DF77-D7B3-4F87-925B-94425D726A31}"/>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5200" dirty="0" err="1"/>
              <a:t>Neahttasiidu</a:t>
            </a:r>
            <a:r>
              <a:rPr lang="en-US" sz="5200" dirty="0"/>
              <a:t> ja </a:t>
            </a:r>
            <a:r>
              <a:rPr lang="en-US" sz="5200" dirty="0" err="1"/>
              <a:t>sisaloggen</a:t>
            </a:r>
            <a:endParaRPr lang="en-US" sz="5200" dirty="0"/>
          </a:p>
        </p:txBody>
      </p:sp>
      <p:pic>
        <p:nvPicPr>
          <p:cNvPr id="5" name="Plassholder for innhold 4">
            <a:extLst>
              <a:ext uri="{FF2B5EF4-FFF2-40B4-BE49-F238E27FC236}">
                <a16:creationId xmlns:a16="http://schemas.microsoft.com/office/drawing/2014/main" id="{129781D2-4879-47DE-B8E6-6E8B9121A9D5}"/>
              </a:ext>
            </a:extLst>
          </p:cNvPr>
          <p:cNvPicPr>
            <a:picLocks noGrp="1" noChangeAspect="1"/>
          </p:cNvPicPr>
          <p:nvPr>
            <p:ph idx="1"/>
          </p:nvPr>
        </p:nvPicPr>
        <p:blipFill rotWithShape="1">
          <a:blip r:embed="rId2"/>
          <a:srcRect l="46119" t="35917" r="-2" b="9532"/>
          <a:stretch/>
        </p:blipFill>
        <p:spPr>
          <a:xfrm>
            <a:off x="3019425" y="3115267"/>
            <a:ext cx="5664322" cy="2781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kstSylinder 5">
            <a:extLst>
              <a:ext uri="{FF2B5EF4-FFF2-40B4-BE49-F238E27FC236}">
                <a16:creationId xmlns:a16="http://schemas.microsoft.com/office/drawing/2014/main" id="{B2FA62B4-911D-4025-A929-B8AED716AA72}"/>
              </a:ext>
            </a:extLst>
          </p:cNvPr>
          <p:cNvSpPr txBox="1"/>
          <p:nvPr/>
        </p:nvSpPr>
        <p:spPr>
          <a:xfrm>
            <a:off x="806572" y="1929793"/>
            <a:ext cx="9353550" cy="646331"/>
          </a:xfrm>
          <a:prstGeom prst="rect">
            <a:avLst/>
          </a:prstGeom>
          <a:noFill/>
        </p:spPr>
        <p:txBody>
          <a:bodyPr wrap="square" rtlCol="0">
            <a:spAutoFit/>
          </a:bodyPr>
          <a:lstStyle/>
          <a:p>
            <a:r>
              <a:rPr lang="se-NO" dirty="0">
                <a:latin typeface="Avenir Next LT Pro" panose="020B0504020202020204" pitchFamily="34" charset="0"/>
              </a:rPr>
              <a:t>Neahttasiiddu namma lea </a:t>
            </a:r>
            <a:r>
              <a:rPr lang="se-NO" dirty="0" err="1">
                <a:latin typeface="Avenir Next LT Pro" panose="020B0504020202020204" pitchFamily="34" charset="0"/>
                <a:hlinkClick r:id="rId3"/>
              </a:rPr>
              <a:t>www.timeedit.net</a:t>
            </a:r>
            <a:endParaRPr lang="se-NO" dirty="0">
              <a:latin typeface="Avenir Next LT Pro" panose="020B0504020202020204" pitchFamily="34" charset="0"/>
            </a:endParaRPr>
          </a:p>
          <a:p>
            <a:r>
              <a:rPr lang="se-NO" dirty="0">
                <a:latin typeface="Avenir Next LT Pro" panose="020B0504020202020204" pitchFamily="34" charset="0"/>
              </a:rPr>
              <a:t>Go dasa boađát de leat guokte molssaeavttu, namalassii </a:t>
            </a:r>
            <a:r>
              <a:rPr lang="se-NO" b="1" dirty="0" err="1">
                <a:latin typeface="Avenir Next LT Pro" panose="020B0504020202020204" pitchFamily="34" charset="0"/>
              </a:rPr>
              <a:t>TE</a:t>
            </a:r>
            <a:r>
              <a:rPr lang="se-NO" b="1" dirty="0">
                <a:latin typeface="Avenir Next LT Pro" panose="020B0504020202020204" pitchFamily="34" charset="0"/>
              </a:rPr>
              <a:t> </a:t>
            </a:r>
            <a:r>
              <a:rPr lang="se-NO" b="1" dirty="0" err="1">
                <a:latin typeface="Avenir Next LT Pro" panose="020B0504020202020204" pitchFamily="34" charset="0"/>
              </a:rPr>
              <a:t>Viewer</a:t>
            </a:r>
            <a:r>
              <a:rPr lang="se-NO" b="1" dirty="0">
                <a:latin typeface="Avenir Next LT Pro" panose="020B0504020202020204" pitchFamily="34" charset="0"/>
              </a:rPr>
              <a:t> ja </a:t>
            </a:r>
            <a:r>
              <a:rPr lang="se-NO" b="1" dirty="0" err="1">
                <a:latin typeface="Avenir Next LT Pro" panose="020B0504020202020204" pitchFamily="34" charset="0"/>
              </a:rPr>
              <a:t>TE</a:t>
            </a:r>
            <a:r>
              <a:rPr lang="se-NO" b="1" dirty="0">
                <a:latin typeface="Avenir Next LT Pro" panose="020B0504020202020204" pitchFamily="34" charset="0"/>
              </a:rPr>
              <a:t> </a:t>
            </a:r>
            <a:r>
              <a:rPr lang="se-NO" b="1" dirty="0" err="1">
                <a:latin typeface="Avenir Next LT Pro" panose="020B0504020202020204" pitchFamily="34" charset="0"/>
              </a:rPr>
              <a:t>Core</a:t>
            </a:r>
            <a:r>
              <a:rPr lang="se-NO" dirty="0">
                <a:latin typeface="Avenir Next LT Pro" panose="020B0504020202020204" pitchFamily="34" charset="0"/>
              </a:rPr>
              <a:t>.  </a:t>
            </a:r>
            <a:endParaRPr lang="nb-NO" dirty="0">
              <a:latin typeface="Avenir Next LT Pro" panose="020B0504020202020204" pitchFamily="34" charset="0"/>
            </a:endParaRPr>
          </a:p>
        </p:txBody>
      </p:sp>
      <p:cxnSp>
        <p:nvCxnSpPr>
          <p:cNvPr id="8" name="Rett pilkobling 7">
            <a:extLst>
              <a:ext uri="{FF2B5EF4-FFF2-40B4-BE49-F238E27FC236}">
                <a16:creationId xmlns:a16="http://schemas.microsoft.com/office/drawing/2014/main" id="{E7D292AD-C535-4FF2-B486-7DC2ACB9DC4C}"/>
              </a:ext>
            </a:extLst>
          </p:cNvPr>
          <p:cNvCxnSpPr>
            <a:cxnSpLocks/>
          </p:cNvCxnSpPr>
          <p:nvPr/>
        </p:nvCxnSpPr>
        <p:spPr>
          <a:xfrm flipH="1">
            <a:off x="7743825" y="3761874"/>
            <a:ext cx="1327986" cy="9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a:extLst>
              <a:ext uri="{FF2B5EF4-FFF2-40B4-BE49-F238E27FC236}">
                <a16:creationId xmlns:a16="http://schemas.microsoft.com/office/drawing/2014/main" id="{A01B7B77-B1E5-4D5B-A1F2-057FCF48A5B6}"/>
              </a:ext>
            </a:extLst>
          </p:cNvPr>
          <p:cNvCxnSpPr>
            <a:cxnSpLocks/>
            <a:stCxn id="21" idx="3"/>
          </p:cNvCxnSpPr>
          <p:nvPr/>
        </p:nvCxnSpPr>
        <p:spPr>
          <a:xfrm flipV="1">
            <a:off x="2145380" y="4972050"/>
            <a:ext cx="978820" cy="169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kstSylinder 20">
            <a:extLst>
              <a:ext uri="{FF2B5EF4-FFF2-40B4-BE49-F238E27FC236}">
                <a16:creationId xmlns:a16="http://schemas.microsoft.com/office/drawing/2014/main" id="{4D650C54-E815-4DF2-930F-CD39155C2C7A}"/>
              </a:ext>
            </a:extLst>
          </p:cNvPr>
          <p:cNvSpPr txBox="1"/>
          <p:nvPr/>
        </p:nvSpPr>
        <p:spPr>
          <a:xfrm>
            <a:off x="308559" y="3987405"/>
            <a:ext cx="1836821" cy="2308324"/>
          </a:xfrm>
          <a:prstGeom prst="rect">
            <a:avLst/>
          </a:prstGeom>
          <a:noFill/>
        </p:spPr>
        <p:txBody>
          <a:bodyPr wrap="square" rtlCol="0">
            <a:spAutoFit/>
          </a:bodyPr>
          <a:lstStyle/>
          <a:p>
            <a:r>
              <a:rPr lang="se-NO" sz="1600" dirty="0">
                <a:latin typeface="Avenir Next LT Pro" panose="020B0504020202020204" pitchFamily="34" charset="0"/>
              </a:rPr>
              <a:t>Dáppe gehččet studeanttat diibmoplánaid. Don sáhtát maid dáppe geahččat buot diibmoplánaid. Ii dárbbaš sisaloggen dása.</a:t>
            </a:r>
            <a:endParaRPr lang="nb-NO" sz="1600" dirty="0">
              <a:latin typeface="Avenir Next LT Pro" panose="020B0504020202020204" pitchFamily="34" charset="0"/>
            </a:endParaRPr>
          </a:p>
        </p:txBody>
      </p:sp>
      <p:sp>
        <p:nvSpPr>
          <p:cNvPr id="35" name="TekstSylinder 34">
            <a:extLst>
              <a:ext uri="{FF2B5EF4-FFF2-40B4-BE49-F238E27FC236}">
                <a16:creationId xmlns:a16="http://schemas.microsoft.com/office/drawing/2014/main" id="{A96C7AC7-0ADF-4274-8F2A-B6C608C2A7BF}"/>
              </a:ext>
            </a:extLst>
          </p:cNvPr>
          <p:cNvSpPr txBox="1"/>
          <p:nvPr/>
        </p:nvSpPr>
        <p:spPr>
          <a:xfrm>
            <a:off x="9172575" y="2962736"/>
            <a:ext cx="2446877" cy="1323439"/>
          </a:xfrm>
          <a:prstGeom prst="rect">
            <a:avLst/>
          </a:prstGeom>
          <a:noFill/>
        </p:spPr>
        <p:txBody>
          <a:bodyPr wrap="square" rtlCol="0">
            <a:spAutoFit/>
          </a:bodyPr>
          <a:lstStyle/>
          <a:p>
            <a:r>
              <a:rPr lang="se-NO" sz="1600" dirty="0">
                <a:latin typeface="Avenir Next LT Pro" panose="020B0504020202020204" pitchFamily="34" charset="0"/>
              </a:rPr>
              <a:t>Logget sisa dáppe. Dán geavahit dušše sii geat bidjet sisa diibmoplánaid. Deike eai beasa studeanttat. </a:t>
            </a:r>
            <a:endParaRPr lang="nb-NO" sz="1600" dirty="0">
              <a:latin typeface="Avenir Next LT Pro" panose="020B0504020202020204" pitchFamily="34" charset="0"/>
            </a:endParaRPr>
          </a:p>
        </p:txBody>
      </p:sp>
    </p:spTree>
    <p:extLst>
      <p:ext uri="{BB962C8B-B14F-4D97-AF65-F5344CB8AC3E}">
        <p14:creationId xmlns:p14="http://schemas.microsoft.com/office/powerpoint/2010/main" val="258633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A0CC407-5719-4806-A935-2D01D4A6A8FE}"/>
              </a:ext>
            </a:extLst>
          </p:cNvPr>
          <p:cNvSpPr>
            <a:spLocks noGrp="1"/>
          </p:cNvSpPr>
          <p:nvPr>
            <p:ph idx="1"/>
          </p:nvPr>
        </p:nvSpPr>
        <p:spPr>
          <a:xfrm>
            <a:off x="160923" y="502318"/>
            <a:ext cx="4430128" cy="2926682"/>
          </a:xfrm>
        </p:spPr>
        <p:txBody>
          <a:bodyPr/>
          <a:lstStyle/>
          <a:p>
            <a:r>
              <a:rPr lang="se-NO" sz="1800" dirty="0">
                <a:latin typeface="Avenir Next LT Pro" panose="020B0504020202020204" pitchFamily="34" charset="0"/>
              </a:rPr>
              <a:t>Oza «</a:t>
            </a:r>
            <a:r>
              <a:rPr lang="se-NO" sz="1800" dirty="0" err="1">
                <a:latin typeface="Avenir Next LT Pro" panose="020B0504020202020204" pitchFamily="34" charset="0"/>
              </a:rPr>
              <a:t>Sami</a:t>
            </a:r>
            <a:r>
              <a:rPr lang="se-NO" sz="1800" dirty="0">
                <a:latin typeface="Avenir Next LT Pro" panose="020B0504020202020204" pitchFamily="34" charset="0"/>
              </a:rPr>
              <a:t>» dahje «</a:t>
            </a:r>
            <a:r>
              <a:rPr lang="se-NO" sz="1800" dirty="0" err="1">
                <a:latin typeface="Avenir Next LT Pro" panose="020B0504020202020204" pitchFamily="34" charset="0"/>
              </a:rPr>
              <a:t>Samisk</a:t>
            </a:r>
            <a:r>
              <a:rPr lang="se-NO" sz="1800" dirty="0">
                <a:latin typeface="Avenir Next LT Pro" panose="020B0504020202020204" pitchFamily="34" charset="0"/>
              </a:rPr>
              <a:t> høgskole» ohcanfunkšuvnnas</a:t>
            </a:r>
            <a:r>
              <a:rPr lang="se-NO" dirty="0">
                <a:latin typeface="Avenir Next LT Pro" panose="020B0504020202020204" pitchFamily="34" charset="0"/>
              </a:rPr>
              <a:t>. </a:t>
            </a:r>
          </a:p>
          <a:p>
            <a:endParaRPr lang="nb-NO" dirty="0"/>
          </a:p>
        </p:txBody>
      </p:sp>
      <p:pic>
        <p:nvPicPr>
          <p:cNvPr id="5" name="Bilde 4">
            <a:extLst>
              <a:ext uri="{FF2B5EF4-FFF2-40B4-BE49-F238E27FC236}">
                <a16:creationId xmlns:a16="http://schemas.microsoft.com/office/drawing/2014/main" id="{5C944F1A-1762-4B41-B948-BD3E5AA36F34}"/>
              </a:ext>
            </a:extLst>
          </p:cNvPr>
          <p:cNvPicPr>
            <a:picLocks noChangeAspect="1"/>
          </p:cNvPicPr>
          <p:nvPr/>
        </p:nvPicPr>
        <p:blipFill rotWithShape="1">
          <a:blip r:embed="rId2"/>
          <a:srcRect l="6157" t="17255" r="9785" b="11126"/>
          <a:stretch/>
        </p:blipFill>
        <p:spPr>
          <a:xfrm>
            <a:off x="5619750" y="200025"/>
            <a:ext cx="5076826" cy="2926682"/>
          </a:xfrm>
          <a:prstGeom prst="rect">
            <a:avLst/>
          </a:prstGeom>
        </p:spPr>
      </p:pic>
      <p:cxnSp>
        <p:nvCxnSpPr>
          <p:cNvPr id="7" name="Rett pilkobling 6">
            <a:extLst>
              <a:ext uri="{FF2B5EF4-FFF2-40B4-BE49-F238E27FC236}">
                <a16:creationId xmlns:a16="http://schemas.microsoft.com/office/drawing/2014/main" id="{AFBF6905-3BF7-4AF5-A81A-7F6DDB175DA0}"/>
              </a:ext>
            </a:extLst>
          </p:cNvPr>
          <p:cNvCxnSpPr/>
          <p:nvPr/>
        </p:nvCxnSpPr>
        <p:spPr>
          <a:xfrm>
            <a:off x="4114800" y="981075"/>
            <a:ext cx="2143125"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Sylinder 7">
            <a:extLst>
              <a:ext uri="{FF2B5EF4-FFF2-40B4-BE49-F238E27FC236}">
                <a16:creationId xmlns:a16="http://schemas.microsoft.com/office/drawing/2014/main" id="{420584F7-0FE1-46F1-9849-748AFA514C03}"/>
              </a:ext>
            </a:extLst>
          </p:cNvPr>
          <p:cNvSpPr txBox="1"/>
          <p:nvPr/>
        </p:nvSpPr>
        <p:spPr>
          <a:xfrm>
            <a:off x="513348" y="3702607"/>
            <a:ext cx="4010526" cy="369332"/>
          </a:xfrm>
          <a:prstGeom prst="rect">
            <a:avLst/>
          </a:prstGeom>
          <a:noFill/>
        </p:spPr>
        <p:txBody>
          <a:bodyPr wrap="square" rtlCol="0">
            <a:spAutoFit/>
          </a:bodyPr>
          <a:lstStyle/>
          <a:p>
            <a:pPr marL="285750" indent="-285750">
              <a:buFont typeface="Arial" panose="020B0604020202020204" pitchFamily="34" charset="0"/>
              <a:buChar char="•"/>
            </a:pPr>
            <a:r>
              <a:rPr lang="se-NO" dirty="0" err="1">
                <a:latin typeface="Avenir Next LT Pro" panose="020B0504020202020204" pitchFamily="34" charset="0"/>
              </a:rPr>
              <a:t>Deaddel</a:t>
            </a:r>
            <a:r>
              <a:rPr lang="se-NO" dirty="0">
                <a:latin typeface="Avenir Next LT Pro" panose="020B0504020202020204" pitchFamily="34" charset="0"/>
              </a:rPr>
              <a:t> «</a:t>
            </a:r>
            <a:r>
              <a:rPr lang="se-NO" dirty="0" err="1">
                <a:latin typeface="Avenir Next LT Pro" panose="020B0504020202020204" pitchFamily="34" charset="0"/>
              </a:rPr>
              <a:t>Logg</a:t>
            </a:r>
            <a:r>
              <a:rPr lang="se-NO" dirty="0">
                <a:latin typeface="Avenir Next LT Pro" panose="020B0504020202020204" pitchFamily="34" charset="0"/>
              </a:rPr>
              <a:t> </a:t>
            </a:r>
            <a:r>
              <a:rPr lang="se-NO" dirty="0" err="1">
                <a:latin typeface="Avenir Next LT Pro" panose="020B0504020202020204" pitchFamily="34" charset="0"/>
              </a:rPr>
              <a:t>inn</a:t>
            </a:r>
            <a:r>
              <a:rPr lang="se-NO" dirty="0">
                <a:latin typeface="Avenir Next LT Pro" panose="020B0504020202020204" pitchFamily="34" charset="0"/>
              </a:rPr>
              <a:t>» </a:t>
            </a:r>
            <a:endParaRPr lang="nb-NO" dirty="0">
              <a:latin typeface="Avenir Next LT Pro" panose="020B0504020202020204" pitchFamily="34" charset="0"/>
            </a:endParaRPr>
          </a:p>
        </p:txBody>
      </p:sp>
      <p:pic>
        <p:nvPicPr>
          <p:cNvPr id="10" name="Bilde 9">
            <a:extLst>
              <a:ext uri="{FF2B5EF4-FFF2-40B4-BE49-F238E27FC236}">
                <a16:creationId xmlns:a16="http://schemas.microsoft.com/office/drawing/2014/main" id="{D57FDBF7-33EB-41CF-8ACE-61A6AD91ED80}"/>
              </a:ext>
            </a:extLst>
          </p:cNvPr>
          <p:cNvPicPr>
            <a:picLocks noChangeAspect="1"/>
          </p:cNvPicPr>
          <p:nvPr/>
        </p:nvPicPr>
        <p:blipFill>
          <a:blip r:embed="rId3"/>
          <a:stretch>
            <a:fillRect/>
          </a:stretch>
        </p:blipFill>
        <p:spPr>
          <a:xfrm>
            <a:off x="4742974" y="3657600"/>
            <a:ext cx="6830378" cy="2324424"/>
          </a:xfrm>
          <a:prstGeom prst="rect">
            <a:avLst/>
          </a:prstGeom>
        </p:spPr>
      </p:pic>
      <p:cxnSp>
        <p:nvCxnSpPr>
          <p:cNvPr id="12" name="Rett pilkobling 11">
            <a:extLst>
              <a:ext uri="{FF2B5EF4-FFF2-40B4-BE49-F238E27FC236}">
                <a16:creationId xmlns:a16="http://schemas.microsoft.com/office/drawing/2014/main" id="{52B29B2F-335D-4CAA-8A52-09AA76DF72FE}"/>
              </a:ext>
            </a:extLst>
          </p:cNvPr>
          <p:cNvCxnSpPr/>
          <p:nvPr/>
        </p:nvCxnSpPr>
        <p:spPr>
          <a:xfrm>
            <a:off x="3095625" y="3887273"/>
            <a:ext cx="1971675" cy="13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11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67" name="Group 6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68" name="Freeform: Shape 6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tel 1">
            <a:extLst>
              <a:ext uri="{FF2B5EF4-FFF2-40B4-BE49-F238E27FC236}">
                <a16:creationId xmlns:a16="http://schemas.microsoft.com/office/drawing/2014/main" id="{4E153EFA-2C1C-488C-B5E8-062B0FAFF616}"/>
              </a:ext>
            </a:extLst>
          </p:cNvPr>
          <p:cNvSpPr>
            <a:spLocks noGrp="1"/>
          </p:cNvSpPr>
          <p:nvPr>
            <p:ph type="title"/>
          </p:nvPr>
        </p:nvSpPr>
        <p:spPr>
          <a:xfrm>
            <a:off x="640080" y="1243013"/>
            <a:ext cx="3855720" cy="4371974"/>
          </a:xfrm>
        </p:spPr>
        <p:txBody>
          <a:bodyPr>
            <a:normAutofit/>
          </a:bodyPr>
          <a:lstStyle/>
          <a:p>
            <a:r>
              <a:rPr lang="se-NO" sz="3600" dirty="0">
                <a:solidFill>
                  <a:schemeClr val="tx2"/>
                </a:solidFill>
              </a:rPr>
              <a:t>Vuosttaš sisaloggen?</a:t>
            </a:r>
            <a:endParaRPr lang="nb-NO" sz="3600" dirty="0">
              <a:solidFill>
                <a:schemeClr val="tx2"/>
              </a:solidFill>
            </a:endParaRPr>
          </a:p>
        </p:txBody>
      </p:sp>
      <p:sp>
        <p:nvSpPr>
          <p:cNvPr id="3" name="Plassholder for innhold 2">
            <a:extLst>
              <a:ext uri="{FF2B5EF4-FFF2-40B4-BE49-F238E27FC236}">
                <a16:creationId xmlns:a16="http://schemas.microsoft.com/office/drawing/2014/main" id="{981C2981-0120-4351-BFBD-17DDD3F33870}"/>
              </a:ext>
            </a:extLst>
          </p:cNvPr>
          <p:cNvSpPr>
            <a:spLocks noGrp="1"/>
          </p:cNvSpPr>
          <p:nvPr>
            <p:ph idx="1"/>
          </p:nvPr>
        </p:nvSpPr>
        <p:spPr>
          <a:xfrm>
            <a:off x="6172200" y="804672"/>
            <a:ext cx="5221224" cy="5230368"/>
          </a:xfrm>
        </p:spPr>
        <p:txBody>
          <a:bodyPr anchor="ctr">
            <a:normAutofit/>
          </a:bodyPr>
          <a:lstStyle/>
          <a:p>
            <a:r>
              <a:rPr lang="se-NO" sz="1800" dirty="0">
                <a:solidFill>
                  <a:schemeClr val="tx2"/>
                </a:solidFill>
                <a:latin typeface="Avenir Next LT Pro" panose="020B0504020202020204" pitchFamily="34" charset="0"/>
                <a:cs typeface="Aparajita" panose="020B0502040204020203" pitchFamily="18" charset="0"/>
              </a:rPr>
              <a:t>Go vuosttaš háve galggat TimeEdit geavahit:</a:t>
            </a:r>
            <a:br>
              <a:rPr lang="se-NO" sz="1800" dirty="0">
                <a:solidFill>
                  <a:schemeClr val="tx2"/>
                </a:solidFill>
                <a:latin typeface="Avenir Next LT Pro" panose="020B0504020202020204" pitchFamily="34" charset="0"/>
                <a:cs typeface="Aparajita" panose="020B0502040204020203" pitchFamily="18" charset="0"/>
              </a:rPr>
            </a:br>
            <a:r>
              <a:rPr lang="se-NO" sz="1800" dirty="0">
                <a:solidFill>
                  <a:schemeClr val="tx2"/>
                </a:solidFill>
                <a:latin typeface="Avenir Next LT Pro" panose="020B0504020202020204" pitchFamily="34" charset="0"/>
                <a:cs typeface="Aparajita" panose="020B0502040204020203" pitchFamily="18" charset="0"/>
              </a:rPr>
              <a:t>- Atte dieđu oahpahuskonsulentii gii gulahallá TimeEditain. Sii ráhkadit de dutnje geavaheaddji </a:t>
            </a:r>
            <a:r>
              <a:rPr lang="se-NO" sz="1800" dirty="0" err="1">
                <a:solidFill>
                  <a:schemeClr val="tx2"/>
                </a:solidFill>
                <a:latin typeface="Avenir Next LT Pro" panose="020B0504020202020204" pitchFamily="34" charset="0"/>
                <a:cs typeface="Aparajita" panose="020B0502040204020203" pitchFamily="18" charset="0"/>
              </a:rPr>
              <a:t>TimeEditii</a:t>
            </a:r>
            <a:r>
              <a:rPr lang="se-NO" sz="1800" dirty="0">
                <a:solidFill>
                  <a:schemeClr val="tx2"/>
                </a:solidFill>
                <a:latin typeface="Avenir Next LT Pro" panose="020B0504020202020204" pitchFamily="34" charset="0"/>
                <a:cs typeface="Aparajita" panose="020B0502040204020203" pitchFamily="18" charset="0"/>
              </a:rPr>
              <a:t>.</a:t>
            </a:r>
          </a:p>
          <a:p>
            <a:r>
              <a:rPr lang="se-NO" sz="1800" dirty="0">
                <a:solidFill>
                  <a:schemeClr val="tx2"/>
                </a:solidFill>
                <a:latin typeface="Avenir Next LT Pro" panose="020B0504020202020204" pitchFamily="34" charset="0"/>
                <a:cs typeface="Aparajita" panose="020B0502040204020203" pitchFamily="18" charset="0"/>
              </a:rPr>
              <a:t>Dutnje boahtá de e-boasta </a:t>
            </a:r>
            <a:r>
              <a:rPr lang="se-NO" sz="1800" dirty="0" err="1">
                <a:solidFill>
                  <a:schemeClr val="tx2"/>
                </a:solidFill>
                <a:latin typeface="Avenir Next LT Pro" panose="020B0504020202020204" pitchFamily="34" charset="0"/>
                <a:cs typeface="Aparajita" panose="020B0502040204020203" pitchFamily="18" charset="0"/>
              </a:rPr>
              <a:t>TimeEditas</a:t>
            </a:r>
            <a:r>
              <a:rPr lang="se-NO" sz="1800" dirty="0">
                <a:solidFill>
                  <a:schemeClr val="tx2"/>
                </a:solidFill>
                <a:latin typeface="Avenir Next LT Pro" panose="020B0504020202020204" pitchFamily="34" charset="0"/>
                <a:cs typeface="Aparajita" panose="020B0502040204020203" pitchFamily="18" charset="0"/>
              </a:rPr>
              <a:t> mas lea du geavaheaddjinamma ja gaskaboddosaš sisabeassansátni.  Čuovo liŋkka mii lea e-boasttas, dahje daga nu mo čilgejuvvon ovddit siidduin.</a:t>
            </a:r>
          </a:p>
          <a:p>
            <a:r>
              <a:rPr lang="se-NO" sz="1800" dirty="0">
                <a:solidFill>
                  <a:schemeClr val="tx2"/>
                </a:solidFill>
                <a:latin typeface="Avenir Next LT Pro" panose="020B0504020202020204" pitchFamily="34" charset="0"/>
                <a:cs typeface="Aparajita" panose="020B0502040204020203" pitchFamily="18" charset="0"/>
              </a:rPr>
              <a:t>Vuosttaš sisaloggemis geavahat sisabeassansáni maid leat ožžon, muhto de galggat válljet ođđa sisabeassansáni.</a:t>
            </a:r>
          </a:p>
          <a:p>
            <a:pPr marL="0" indent="0">
              <a:buNone/>
            </a:pPr>
            <a:endParaRPr lang="se-NO" sz="1800" dirty="0">
              <a:solidFill>
                <a:schemeClr val="tx2"/>
              </a:solidFill>
              <a:latin typeface="Avenir Next LT Pro" panose="020B0504020202020204" pitchFamily="34" charset="0"/>
              <a:cs typeface="Aparajita" panose="020B0502040204020203" pitchFamily="18" charset="0"/>
            </a:endParaRPr>
          </a:p>
          <a:p>
            <a:pPr marL="0" indent="0">
              <a:buNone/>
            </a:pPr>
            <a:r>
              <a:rPr lang="se-NO" sz="1800" dirty="0">
                <a:solidFill>
                  <a:schemeClr val="tx2"/>
                </a:solidFill>
                <a:latin typeface="Avenir Next LT Pro" panose="020B0504020202020204" pitchFamily="34" charset="0"/>
                <a:cs typeface="Aparajita" panose="020B0502040204020203" pitchFamily="18" charset="0"/>
              </a:rPr>
              <a:t>Ráva: Vállje sisabeassansáni mii dutnje lea álki muitit. Áinnas vurke iežat geavaheaddjinama ja ođđa sisabeassansáni juosat. </a:t>
            </a:r>
          </a:p>
          <a:p>
            <a:pPr marL="0" indent="0">
              <a:buNone/>
            </a:pPr>
            <a:endParaRPr lang="nb-NO" sz="1800" dirty="0">
              <a:solidFill>
                <a:schemeClr val="tx2"/>
              </a:solidFill>
            </a:endParaRPr>
          </a:p>
        </p:txBody>
      </p:sp>
    </p:spTree>
    <p:extLst>
      <p:ext uri="{BB962C8B-B14F-4D97-AF65-F5344CB8AC3E}">
        <p14:creationId xmlns:p14="http://schemas.microsoft.com/office/powerpoint/2010/main" val="71933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4D170B8-4892-4F8A-BBC1-26705873CE13}"/>
              </a:ext>
            </a:extLst>
          </p:cNvPr>
          <p:cNvSpPr>
            <a:spLocks noGrp="1"/>
          </p:cNvSpPr>
          <p:nvPr>
            <p:ph idx="1"/>
          </p:nvPr>
        </p:nvSpPr>
        <p:spPr>
          <a:xfrm>
            <a:off x="364958" y="341729"/>
            <a:ext cx="3581400" cy="6291681"/>
          </a:xfrm>
        </p:spPr>
        <p:txBody>
          <a:bodyPr>
            <a:normAutofit/>
          </a:bodyPr>
          <a:lstStyle/>
          <a:p>
            <a:r>
              <a:rPr lang="se-NO" sz="1800" dirty="0">
                <a:latin typeface="Avenir Next LT Pro" panose="020B0504020202020204" pitchFamily="34" charset="0"/>
              </a:rPr>
              <a:t>Go dus lea sihke geavaheaddjinamma ja sisabeassansátni de logget  sisa dán siiddus.</a:t>
            </a:r>
          </a:p>
          <a:p>
            <a:endParaRPr lang="se-NO" sz="1800" dirty="0">
              <a:latin typeface="Avenir Next LT Pro" panose="020B0504020202020204" pitchFamily="34" charset="0"/>
            </a:endParaRPr>
          </a:p>
          <a:p>
            <a:endParaRPr lang="se-NO" sz="1800" dirty="0">
              <a:latin typeface="Avenir Next LT Pro" panose="020B0504020202020204" pitchFamily="34" charset="0"/>
            </a:endParaRPr>
          </a:p>
          <a:p>
            <a:pPr marL="0" indent="0">
              <a:buNone/>
            </a:pPr>
            <a:endParaRPr lang="se-NO" sz="1800" dirty="0">
              <a:latin typeface="Avenir Next LT Pro" panose="020B0504020202020204" pitchFamily="34" charset="0"/>
            </a:endParaRPr>
          </a:p>
          <a:p>
            <a:r>
              <a:rPr lang="se-NO" sz="1800" b="1" dirty="0">
                <a:latin typeface="Avenir Next LT Pro" panose="020B0504020202020204" pitchFamily="34" charset="0"/>
              </a:rPr>
              <a:t>Jus vajálduhttet iežat sisabeassansáni</a:t>
            </a:r>
            <a:r>
              <a:rPr lang="se-NO" sz="1800" dirty="0">
                <a:latin typeface="Avenir Next LT Pro" panose="020B0504020202020204" pitchFamily="34" charset="0"/>
              </a:rPr>
              <a:t>, de deaddil «</a:t>
            </a:r>
            <a:r>
              <a:rPr lang="se-NO" sz="1800" dirty="0" err="1">
                <a:latin typeface="Avenir Next LT Pro" panose="020B0504020202020204" pitchFamily="34" charset="0"/>
              </a:rPr>
              <a:t>Forgot</a:t>
            </a:r>
            <a:r>
              <a:rPr lang="se-NO" sz="1800" dirty="0">
                <a:latin typeface="Avenir Next LT Pro" panose="020B0504020202020204" pitchFamily="34" charset="0"/>
              </a:rPr>
              <a:t> </a:t>
            </a:r>
            <a:r>
              <a:rPr lang="se-NO" sz="1800" dirty="0" err="1">
                <a:latin typeface="Avenir Next LT Pro" panose="020B0504020202020204" pitchFamily="34" charset="0"/>
              </a:rPr>
              <a:t>password</a:t>
            </a:r>
            <a:r>
              <a:rPr lang="se-NO" sz="1800" dirty="0">
                <a:latin typeface="Avenir Next LT Pro" panose="020B0504020202020204" pitchFamily="34" charset="0"/>
              </a:rPr>
              <a:t>». </a:t>
            </a:r>
          </a:p>
          <a:p>
            <a:endParaRPr lang="se-NO" sz="1800" dirty="0">
              <a:latin typeface="Avenir Next LT Pro" panose="020B0504020202020204" pitchFamily="34" charset="0"/>
            </a:endParaRPr>
          </a:p>
          <a:p>
            <a:r>
              <a:rPr lang="se-NO" sz="1800" dirty="0">
                <a:latin typeface="Avenir Next LT Pro" panose="020B0504020202020204" pitchFamily="34" charset="0"/>
              </a:rPr>
              <a:t>Dasto deavddát sisa geavaheaddjinama ja iežat e-boastta, </a:t>
            </a:r>
            <a:r>
              <a:rPr lang="se-NO" sz="1800" dirty="0" err="1">
                <a:latin typeface="Avenir Next LT Pro" panose="020B0504020202020204" pitchFamily="34" charset="0"/>
              </a:rPr>
              <a:t>deaddel</a:t>
            </a:r>
            <a:r>
              <a:rPr lang="se-NO" sz="1800" dirty="0">
                <a:latin typeface="Avenir Next LT Pro" panose="020B0504020202020204" pitchFamily="34" charset="0"/>
              </a:rPr>
              <a:t> «</a:t>
            </a:r>
            <a:r>
              <a:rPr lang="se-NO" sz="1800" dirty="0" err="1">
                <a:latin typeface="Avenir Next LT Pro" panose="020B0504020202020204" pitchFamily="34" charset="0"/>
              </a:rPr>
              <a:t>reset</a:t>
            </a:r>
            <a:r>
              <a:rPr lang="se-NO" sz="1800" dirty="0">
                <a:latin typeface="Avenir Next LT Pro" panose="020B0504020202020204" pitchFamily="34" charset="0"/>
              </a:rPr>
              <a:t> </a:t>
            </a:r>
            <a:r>
              <a:rPr lang="se-NO" sz="1800" dirty="0" err="1">
                <a:latin typeface="Avenir Next LT Pro" panose="020B0504020202020204" pitchFamily="34" charset="0"/>
              </a:rPr>
              <a:t>password</a:t>
            </a:r>
            <a:r>
              <a:rPr lang="se-NO" sz="1800" dirty="0">
                <a:latin typeface="Avenir Next LT Pro" panose="020B0504020202020204" pitchFamily="34" charset="0"/>
              </a:rPr>
              <a:t>». De boahtá du e-bostii ođđa sisabeassansátni, de beasat fas ođđasit válljet persovnnalaš sisabeassansáni.</a:t>
            </a:r>
            <a:endParaRPr lang="nb-NO" sz="1800" dirty="0">
              <a:latin typeface="Avenir Next LT Pro" panose="020B0504020202020204" pitchFamily="34" charset="0"/>
            </a:endParaRPr>
          </a:p>
        </p:txBody>
      </p:sp>
      <p:pic>
        <p:nvPicPr>
          <p:cNvPr id="5" name="Bilde 4">
            <a:extLst>
              <a:ext uri="{FF2B5EF4-FFF2-40B4-BE49-F238E27FC236}">
                <a16:creationId xmlns:a16="http://schemas.microsoft.com/office/drawing/2014/main" id="{C60F6D7F-5BEF-4649-A431-71D3892FDE37}"/>
              </a:ext>
            </a:extLst>
          </p:cNvPr>
          <p:cNvPicPr>
            <a:picLocks noChangeAspect="1"/>
          </p:cNvPicPr>
          <p:nvPr/>
        </p:nvPicPr>
        <p:blipFill>
          <a:blip r:embed="rId2"/>
          <a:stretch>
            <a:fillRect/>
          </a:stretch>
        </p:blipFill>
        <p:spPr>
          <a:xfrm>
            <a:off x="4938280" y="341730"/>
            <a:ext cx="6201640" cy="2067213"/>
          </a:xfrm>
          <a:prstGeom prst="rect">
            <a:avLst/>
          </a:prstGeom>
        </p:spPr>
      </p:pic>
      <p:cxnSp>
        <p:nvCxnSpPr>
          <p:cNvPr id="7" name="Rett pilkobling 6">
            <a:extLst>
              <a:ext uri="{FF2B5EF4-FFF2-40B4-BE49-F238E27FC236}">
                <a16:creationId xmlns:a16="http://schemas.microsoft.com/office/drawing/2014/main" id="{E11CBD4F-DB27-4798-B7B5-2B4B5008A132}"/>
              </a:ext>
            </a:extLst>
          </p:cNvPr>
          <p:cNvCxnSpPr/>
          <p:nvPr/>
        </p:nvCxnSpPr>
        <p:spPr>
          <a:xfrm>
            <a:off x="3590925" y="1171575"/>
            <a:ext cx="2590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EC6DAE01-1200-4795-BD72-6899C56140CE}"/>
              </a:ext>
            </a:extLst>
          </p:cNvPr>
          <p:cNvCxnSpPr>
            <a:cxnSpLocks/>
          </p:cNvCxnSpPr>
          <p:nvPr/>
        </p:nvCxnSpPr>
        <p:spPr>
          <a:xfrm flipV="1">
            <a:off x="3688227" y="2282227"/>
            <a:ext cx="4684294" cy="434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Bilde 12">
            <a:extLst>
              <a:ext uri="{FF2B5EF4-FFF2-40B4-BE49-F238E27FC236}">
                <a16:creationId xmlns:a16="http://schemas.microsoft.com/office/drawing/2014/main" id="{4DC9B29F-31B1-4A33-81DD-6121F42C151C}"/>
              </a:ext>
            </a:extLst>
          </p:cNvPr>
          <p:cNvPicPr>
            <a:picLocks noChangeAspect="1"/>
          </p:cNvPicPr>
          <p:nvPr/>
        </p:nvPicPr>
        <p:blipFill>
          <a:blip r:embed="rId3"/>
          <a:stretch>
            <a:fillRect/>
          </a:stretch>
        </p:blipFill>
        <p:spPr>
          <a:xfrm>
            <a:off x="5605123" y="3736768"/>
            <a:ext cx="5534797" cy="1695687"/>
          </a:xfrm>
          <a:prstGeom prst="rect">
            <a:avLst/>
          </a:prstGeom>
        </p:spPr>
      </p:pic>
      <p:cxnSp>
        <p:nvCxnSpPr>
          <p:cNvPr id="17" name="Rett pilkobling 16">
            <a:extLst>
              <a:ext uri="{FF2B5EF4-FFF2-40B4-BE49-F238E27FC236}">
                <a16:creationId xmlns:a16="http://schemas.microsoft.com/office/drawing/2014/main" id="{66F0D3B3-03E1-422B-BEBD-8CD09462EE33}"/>
              </a:ext>
            </a:extLst>
          </p:cNvPr>
          <p:cNvCxnSpPr/>
          <p:nvPr/>
        </p:nvCxnSpPr>
        <p:spPr>
          <a:xfrm>
            <a:off x="3753853" y="4090737"/>
            <a:ext cx="3048000" cy="280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Pil: ned 17">
            <a:extLst>
              <a:ext uri="{FF2B5EF4-FFF2-40B4-BE49-F238E27FC236}">
                <a16:creationId xmlns:a16="http://schemas.microsoft.com/office/drawing/2014/main" id="{3C84C5AD-6AD3-4938-A471-B09ED0039739}"/>
              </a:ext>
            </a:extLst>
          </p:cNvPr>
          <p:cNvSpPr/>
          <p:nvPr/>
        </p:nvSpPr>
        <p:spPr>
          <a:xfrm>
            <a:off x="1612232" y="3487569"/>
            <a:ext cx="248652" cy="249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8057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74A8EA1-8839-4776-9405-205C96B1752E}"/>
              </a:ext>
            </a:extLst>
          </p:cNvPr>
          <p:cNvSpPr>
            <a:spLocks noGrp="1"/>
          </p:cNvSpPr>
          <p:nvPr>
            <p:ph idx="1"/>
          </p:nvPr>
        </p:nvSpPr>
        <p:spPr>
          <a:xfrm>
            <a:off x="838200" y="497305"/>
            <a:ext cx="10515600" cy="5679658"/>
          </a:xfrm>
        </p:spPr>
        <p:txBody>
          <a:bodyPr/>
          <a:lstStyle/>
          <a:p>
            <a:r>
              <a:rPr lang="se-NO" sz="1800" dirty="0">
                <a:latin typeface="Avenir Next LT Pro" panose="020B0504020202020204" pitchFamily="34" charset="0"/>
              </a:rPr>
              <a:t>Dál leat beassan </a:t>
            </a:r>
            <a:r>
              <a:rPr lang="se-NO" sz="1800" dirty="0" err="1">
                <a:latin typeface="Avenir Next LT Pro" panose="020B0504020202020204" pitchFamily="34" charset="0"/>
              </a:rPr>
              <a:t>TimeEditii</a:t>
            </a:r>
            <a:r>
              <a:rPr lang="se-NO" sz="1800" dirty="0">
                <a:latin typeface="Avenir Next LT Pro" panose="020B0504020202020204" pitchFamily="34" charset="0"/>
              </a:rPr>
              <a:t> sisa.</a:t>
            </a:r>
          </a:p>
          <a:p>
            <a:r>
              <a:rPr lang="se-NO" sz="1800" dirty="0" err="1">
                <a:latin typeface="Avenir Next LT Pro" panose="020B0504020202020204" pitchFamily="34" charset="0"/>
              </a:rPr>
              <a:t>Deaddel</a:t>
            </a:r>
            <a:r>
              <a:rPr lang="se-NO" sz="1800" dirty="0">
                <a:latin typeface="Avenir Next LT Pro" panose="020B0504020202020204" pitchFamily="34" charset="0"/>
              </a:rPr>
              <a:t> </a:t>
            </a:r>
            <a:r>
              <a:rPr lang="se-NO" sz="1800" dirty="0" err="1">
                <a:latin typeface="Avenir Next LT Pro" panose="020B0504020202020204" pitchFamily="34" charset="0"/>
              </a:rPr>
              <a:t>kalendergovvosii</a:t>
            </a:r>
            <a:r>
              <a:rPr lang="se-NO" sz="1800" dirty="0">
                <a:latin typeface="Avenir Next LT Pro" panose="020B0504020202020204" pitchFamily="34" charset="0"/>
              </a:rPr>
              <a:t> ja vállje «</a:t>
            </a:r>
            <a:r>
              <a:rPr lang="se-NO" sz="1800" dirty="0" err="1">
                <a:latin typeface="Avenir Next LT Pro" panose="020B0504020202020204" pitchFamily="34" charset="0"/>
              </a:rPr>
              <a:t>Timeplan</a:t>
            </a:r>
            <a:r>
              <a:rPr lang="se-NO" sz="1800" dirty="0">
                <a:latin typeface="Avenir Next LT Pro" panose="020B0504020202020204" pitchFamily="34" charset="0"/>
              </a:rPr>
              <a:t> 1 </a:t>
            </a:r>
            <a:r>
              <a:rPr lang="se-NO" sz="1800" dirty="0" err="1">
                <a:latin typeface="Avenir Next LT Pro" panose="020B0504020202020204" pitchFamily="34" charset="0"/>
              </a:rPr>
              <a:t>uke</a:t>
            </a:r>
            <a:r>
              <a:rPr lang="se-NO" sz="1800" dirty="0">
                <a:latin typeface="Avenir Next LT Pro" panose="020B0504020202020204" pitchFamily="34" charset="0"/>
              </a:rPr>
              <a:t>» </a:t>
            </a:r>
          </a:p>
          <a:p>
            <a:pPr marL="0" indent="0">
              <a:buNone/>
            </a:pPr>
            <a:endParaRPr lang="se-NO" dirty="0"/>
          </a:p>
          <a:p>
            <a:endParaRPr lang="nb-NO" dirty="0"/>
          </a:p>
        </p:txBody>
      </p:sp>
      <p:pic>
        <p:nvPicPr>
          <p:cNvPr id="5" name="Bilde 4">
            <a:extLst>
              <a:ext uri="{FF2B5EF4-FFF2-40B4-BE49-F238E27FC236}">
                <a16:creationId xmlns:a16="http://schemas.microsoft.com/office/drawing/2014/main" id="{62BF7505-5E66-4AA0-A185-C1B9762EA260}"/>
              </a:ext>
            </a:extLst>
          </p:cNvPr>
          <p:cNvPicPr>
            <a:picLocks noChangeAspect="1"/>
          </p:cNvPicPr>
          <p:nvPr/>
        </p:nvPicPr>
        <p:blipFill>
          <a:blip r:embed="rId2"/>
          <a:stretch>
            <a:fillRect/>
          </a:stretch>
        </p:blipFill>
        <p:spPr>
          <a:xfrm>
            <a:off x="0" y="2501325"/>
            <a:ext cx="12192000" cy="4356675"/>
          </a:xfrm>
          <a:prstGeom prst="rect">
            <a:avLst/>
          </a:prstGeom>
        </p:spPr>
      </p:pic>
      <p:sp>
        <p:nvSpPr>
          <p:cNvPr id="6" name="Pil: ned 5">
            <a:extLst>
              <a:ext uri="{FF2B5EF4-FFF2-40B4-BE49-F238E27FC236}">
                <a16:creationId xmlns:a16="http://schemas.microsoft.com/office/drawing/2014/main" id="{19415A42-3821-4030-9B79-BB392D1ABD60}"/>
              </a:ext>
            </a:extLst>
          </p:cNvPr>
          <p:cNvSpPr/>
          <p:nvPr/>
        </p:nvSpPr>
        <p:spPr>
          <a:xfrm>
            <a:off x="85725" y="1857375"/>
            <a:ext cx="390525" cy="643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il: ned 6">
            <a:extLst>
              <a:ext uri="{FF2B5EF4-FFF2-40B4-BE49-F238E27FC236}">
                <a16:creationId xmlns:a16="http://schemas.microsoft.com/office/drawing/2014/main" id="{1E51B043-677D-4742-A932-B955D82D23D9}"/>
              </a:ext>
            </a:extLst>
          </p:cNvPr>
          <p:cNvSpPr/>
          <p:nvPr/>
        </p:nvSpPr>
        <p:spPr>
          <a:xfrm>
            <a:off x="1114926" y="2013284"/>
            <a:ext cx="280737" cy="14919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5883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FFBB4A33-B383-4450-9A92-9B3E33246E38}"/>
              </a:ext>
            </a:extLst>
          </p:cNvPr>
          <p:cNvPicPr>
            <a:picLocks noGrp="1" noChangeAspect="1"/>
          </p:cNvPicPr>
          <p:nvPr>
            <p:ph idx="1"/>
          </p:nvPr>
        </p:nvPicPr>
        <p:blipFill>
          <a:blip r:embed="rId2"/>
          <a:stretch>
            <a:fillRect/>
          </a:stretch>
        </p:blipFill>
        <p:spPr>
          <a:xfrm>
            <a:off x="6096000" y="1008042"/>
            <a:ext cx="5210902" cy="2086266"/>
          </a:xfrm>
        </p:spPr>
      </p:pic>
      <p:sp>
        <p:nvSpPr>
          <p:cNvPr id="6" name="TekstSylinder 5">
            <a:extLst>
              <a:ext uri="{FF2B5EF4-FFF2-40B4-BE49-F238E27FC236}">
                <a16:creationId xmlns:a16="http://schemas.microsoft.com/office/drawing/2014/main" id="{BB9FB520-10D8-4A4B-86F2-B98C4D5D9A4C}"/>
              </a:ext>
            </a:extLst>
          </p:cNvPr>
          <p:cNvSpPr txBox="1"/>
          <p:nvPr/>
        </p:nvSpPr>
        <p:spPr>
          <a:xfrm>
            <a:off x="295276" y="323850"/>
            <a:ext cx="4453188" cy="5755422"/>
          </a:xfrm>
          <a:prstGeom prst="rect">
            <a:avLst/>
          </a:prstGeom>
          <a:noFill/>
        </p:spPr>
        <p:txBody>
          <a:bodyPr wrap="square" rtlCol="0">
            <a:spAutoFit/>
          </a:bodyPr>
          <a:lstStyle/>
          <a:p>
            <a:r>
              <a:rPr lang="se-NO" sz="1600" dirty="0">
                <a:latin typeface="Avenir Next LT Pro" panose="020B0504020202020204" pitchFamily="34" charset="0"/>
              </a:rPr>
              <a:t>Dán govvosis válljet makkár oahpu dahje fága diibmoplána áiggut bidjat sisa. </a:t>
            </a:r>
          </a:p>
          <a:p>
            <a:pPr marL="285750" indent="-285750">
              <a:buFont typeface="Arial" panose="020B0604020202020204" pitchFamily="34" charset="0"/>
              <a:buChar char="•"/>
            </a:pPr>
            <a:endParaRPr lang="se-NO" sz="1600" dirty="0">
              <a:latin typeface="Avenir Next LT Pro" panose="020B0504020202020204" pitchFamily="34" charset="0"/>
            </a:endParaRPr>
          </a:p>
          <a:p>
            <a:r>
              <a:rPr lang="se-NO" sz="1600" dirty="0">
                <a:latin typeface="Avenir Next LT Pro" panose="020B0504020202020204" pitchFamily="34" charset="0"/>
              </a:rPr>
              <a:t>- </a:t>
            </a:r>
            <a:r>
              <a:rPr lang="se-NO" sz="1600" b="1" dirty="0" err="1">
                <a:latin typeface="Avenir Next LT Pro" panose="020B0504020202020204" pitchFamily="34" charset="0"/>
              </a:rPr>
              <a:t>Emne</a:t>
            </a:r>
            <a:r>
              <a:rPr lang="se-NO" sz="1600" dirty="0">
                <a:latin typeface="Avenir Next LT Pro" panose="020B0504020202020204" pitchFamily="34" charset="0"/>
              </a:rPr>
              <a:t>: Fágat, smávit kurssat mat gullet muhtin prográmmii dahje ohppui (</a:t>
            </a:r>
            <a:r>
              <a:rPr lang="se-NO" sz="1600" dirty="0" err="1">
                <a:latin typeface="Avenir Next LT Pro" panose="020B0504020202020204" pitchFamily="34" charset="0"/>
              </a:rPr>
              <a:t>omd</a:t>
            </a:r>
            <a:r>
              <a:rPr lang="se-NO" sz="1600" dirty="0">
                <a:latin typeface="Avenir Next LT Pro" panose="020B0504020202020204" pitchFamily="34" charset="0"/>
              </a:rPr>
              <a:t>. SAM 105, MOA 150) </a:t>
            </a:r>
            <a:br>
              <a:rPr lang="se-NO" sz="1600" dirty="0">
                <a:latin typeface="Avenir Next LT Pro" panose="020B0504020202020204" pitchFamily="34" charset="0"/>
              </a:rPr>
            </a:br>
            <a:r>
              <a:rPr lang="se-NO" sz="1600" dirty="0">
                <a:latin typeface="Avenir Next LT Pro" panose="020B0504020202020204" pitchFamily="34" charset="0"/>
              </a:rPr>
              <a:t>- </a:t>
            </a:r>
            <a:r>
              <a:rPr lang="se-NO" sz="1600" b="1" dirty="0" err="1">
                <a:latin typeface="Avenir Next LT Pro" panose="020B0504020202020204" pitchFamily="34" charset="0"/>
              </a:rPr>
              <a:t>Kull</a:t>
            </a:r>
            <a:r>
              <a:rPr lang="se-NO" sz="1600" dirty="0">
                <a:latin typeface="Avenir Next LT Pro" panose="020B0504020202020204" pitchFamily="34" charset="0"/>
              </a:rPr>
              <a:t>: Prográmmaoahput ja oahput main leat moadde oahppoovttadaga (</a:t>
            </a:r>
            <a:r>
              <a:rPr lang="se-NO" sz="1600" dirty="0" err="1">
                <a:latin typeface="Avenir Next LT Pro" panose="020B0504020202020204" pitchFamily="34" charset="0"/>
              </a:rPr>
              <a:t>omd</a:t>
            </a:r>
            <a:r>
              <a:rPr lang="se-NO" sz="1600" dirty="0">
                <a:latin typeface="Avenir Next LT Pro" panose="020B0504020202020204" pitchFamily="34" charset="0"/>
              </a:rPr>
              <a:t>. Árbediehtu, BASA)</a:t>
            </a:r>
          </a:p>
          <a:p>
            <a:endParaRPr lang="se-NO" sz="1600" dirty="0">
              <a:latin typeface="Avenir Next LT Pro" panose="020B0504020202020204" pitchFamily="34" charset="0"/>
            </a:endParaRPr>
          </a:p>
          <a:p>
            <a:r>
              <a:rPr lang="se-NO" sz="1600" dirty="0">
                <a:latin typeface="Avenir Next LT Pro" panose="020B0504020202020204" pitchFamily="34" charset="0"/>
              </a:rPr>
              <a:t>Jus fága gullá muhtin ohppui, vállje fal sihke </a:t>
            </a:r>
            <a:r>
              <a:rPr lang="se-NO" sz="1600" b="1" dirty="0" err="1">
                <a:latin typeface="Avenir Next LT Pro" panose="020B0504020202020204" pitchFamily="34" charset="0"/>
              </a:rPr>
              <a:t>kull</a:t>
            </a:r>
            <a:r>
              <a:rPr lang="se-NO" sz="1600" dirty="0">
                <a:latin typeface="Avenir Next LT Pro" panose="020B0504020202020204" pitchFamily="34" charset="0"/>
              </a:rPr>
              <a:t> ja </a:t>
            </a:r>
            <a:r>
              <a:rPr lang="se-NO" sz="1600" b="1" dirty="0" err="1">
                <a:latin typeface="Avenir Next LT Pro" panose="020B0504020202020204" pitchFamily="34" charset="0"/>
              </a:rPr>
              <a:t>emne</a:t>
            </a:r>
            <a:r>
              <a:rPr lang="se-NO" sz="1600" dirty="0">
                <a:latin typeface="Avenir Next LT Pro" panose="020B0504020202020204" pitchFamily="34" charset="0"/>
              </a:rPr>
              <a:t>. ( </a:t>
            </a:r>
            <a:r>
              <a:rPr lang="se-NO" sz="1600" dirty="0" err="1">
                <a:latin typeface="Avenir Next LT Pro" panose="020B0504020202020204" pitchFamily="34" charset="0"/>
              </a:rPr>
              <a:t>Omd</a:t>
            </a:r>
            <a:r>
              <a:rPr lang="se-NO" sz="1600" dirty="0">
                <a:latin typeface="Avenir Next LT Pro" panose="020B0504020202020204" pitchFamily="34" charset="0"/>
              </a:rPr>
              <a:t>. </a:t>
            </a:r>
            <a:r>
              <a:rPr lang="se-NO" sz="1600" u="sng" dirty="0" err="1">
                <a:latin typeface="Avenir Next LT Pro" panose="020B0504020202020204" pitchFamily="34" charset="0"/>
              </a:rPr>
              <a:t>Emne</a:t>
            </a:r>
            <a:r>
              <a:rPr lang="se-NO" sz="1600" dirty="0">
                <a:latin typeface="Avenir Next LT Pro" panose="020B0504020202020204" pitchFamily="34" charset="0"/>
              </a:rPr>
              <a:t> SAM 105 galgá čatnot </a:t>
            </a:r>
            <a:r>
              <a:rPr lang="se-NO" sz="1600" u="sng" dirty="0" err="1">
                <a:latin typeface="Avenir Next LT Pro" panose="020B0504020202020204" pitchFamily="34" charset="0"/>
              </a:rPr>
              <a:t>kull</a:t>
            </a:r>
            <a:r>
              <a:rPr lang="se-NO" sz="1600" dirty="0">
                <a:latin typeface="Avenir Next LT Pro" panose="020B0504020202020204" pitchFamily="34" charset="0"/>
              </a:rPr>
              <a:t> BASA 2:</a:t>
            </a:r>
            <a:r>
              <a:rPr lang="se-NO" sz="1600" dirty="0" err="1">
                <a:latin typeface="Avenir Next LT Pro" panose="020B0504020202020204" pitchFamily="34" charset="0"/>
              </a:rPr>
              <a:t>ežii</a:t>
            </a:r>
            <a:r>
              <a:rPr lang="se-NO" sz="1600" dirty="0">
                <a:latin typeface="Avenir Next LT Pro" panose="020B0504020202020204" pitchFamily="34" charset="0"/>
              </a:rPr>
              <a:t>)</a:t>
            </a:r>
          </a:p>
          <a:p>
            <a:r>
              <a:rPr lang="se-NO" sz="1600" dirty="0">
                <a:latin typeface="Avenir Next LT Pro" panose="020B0504020202020204" pitchFamily="34" charset="0"/>
              </a:rPr>
              <a:t>Jus juoga váilu, atte dieđu oahppohálddahussii dahje deavdde ieš sisa (ráva dasa lea siidu 13:</a:t>
            </a:r>
            <a:r>
              <a:rPr lang="se-NO" sz="1600" dirty="0" err="1">
                <a:latin typeface="Avenir Next LT Pro" panose="020B0504020202020204" pitchFamily="34" charset="0"/>
              </a:rPr>
              <a:t>ežis</a:t>
            </a:r>
            <a:r>
              <a:rPr lang="se-NO" sz="1600" dirty="0">
                <a:latin typeface="Avenir Next LT Pro" panose="020B0504020202020204" pitchFamily="34" charset="0"/>
              </a:rPr>
              <a:t>) .</a:t>
            </a:r>
          </a:p>
          <a:p>
            <a:endParaRPr lang="se-NO" sz="1600" dirty="0">
              <a:latin typeface="Avenir Next LT Pro" panose="020B0504020202020204" pitchFamily="34" charset="0"/>
            </a:endParaRPr>
          </a:p>
          <a:p>
            <a:r>
              <a:rPr lang="se-NO" sz="1600" b="1" dirty="0">
                <a:latin typeface="Avenir Next LT Pro" panose="020B0504020202020204" pitchFamily="34" charset="0"/>
              </a:rPr>
              <a:t>Aktivitehta: </a:t>
            </a:r>
            <a:r>
              <a:rPr lang="se-NO" sz="1600" dirty="0">
                <a:latin typeface="Avenir Next LT Pro" panose="020B0504020202020204" pitchFamily="34" charset="0"/>
              </a:rPr>
              <a:t>Hui dehálaš oassi! Dás válljet leago deaivvadeapmi (dábálaččat dárkkuha de deaivvadeami dáppe Diehtosiiddas), neahttaoahpahus, hárjehallan, eksámen jna. </a:t>
            </a:r>
            <a:r>
              <a:rPr lang="se-NO" sz="1600" b="1" dirty="0">
                <a:latin typeface="Avenir Next LT Pro" panose="020B0504020202020204" pitchFamily="34" charset="0"/>
              </a:rPr>
              <a:t>Vállje fal rievttes molssaeavttu, dat lea hui dehálaš! </a:t>
            </a:r>
            <a:endParaRPr lang="nb-NO" sz="1600" dirty="0">
              <a:latin typeface="Avenir Next LT Pro" panose="020B0504020202020204" pitchFamily="34" charset="0"/>
            </a:endParaRPr>
          </a:p>
        </p:txBody>
      </p:sp>
      <p:cxnSp>
        <p:nvCxnSpPr>
          <p:cNvPr id="8" name="Rett pilkobling 7">
            <a:extLst>
              <a:ext uri="{FF2B5EF4-FFF2-40B4-BE49-F238E27FC236}">
                <a16:creationId xmlns:a16="http://schemas.microsoft.com/office/drawing/2014/main" id="{41B2EEEB-2CC9-48D4-97CE-888777F074BA}"/>
              </a:ext>
            </a:extLst>
          </p:cNvPr>
          <p:cNvCxnSpPr>
            <a:cxnSpLocks/>
          </p:cNvCxnSpPr>
          <p:nvPr/>
        </p:nvCxnSpPr>
        <p:spPr>
          <a:xfrm>
            <a:off x="4521778" y="1600200"/>
            <a:ext cx="1574222" cy="69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tt pilkobling 9">
            <a:extLst>
              <a:ext uri="{FF2B5EF4-FFF2-40B4-BE49-F238E27FC236}">
                <a16:creationId xmlns:a16="http://schemas.microsoft.com/office/drawing/2014/main" id="{A2D55F4C-90DC-4091-95A6-3AC8FF3A736B}"/>
              </a:ext>
            </a:extLst>
          </p:cNvPr>
          <p:cNvCxnSpPr>
            <a:cxnSpLocks/>
          </p:cNvCxnSpPr>
          <p:nvPr/>
        </p:nvCxnSpPr>
        <p:spPr>
          <a:xfrm flipV="1">
            <a:off x="4629150" y="1828801"/>
            <a:ext cx="1531018" cy="361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Bilde 11">
            <a:extLst>
              <a:ext uri="{FF2B5EF4-FFF2-40B4-BE49-F238E27FC236}">
                <a16:creationId xmlns:a16="http://schemas.microsoft.com/office/drawing/2014/main" id="{D8D98A70-13C1-4684-B2B0-444B962CB119}"/>
              </a:ext>
            </a:extLst>
          </p:cNvPr>
          <p:cNvPicPr>
            <a:picLocks noChangeAspect="1"/>
          </p:cNvPicPr>
          <p:nvPr/>
        </p:nvPicPr>
        <p:blipFill>
          <a:blip r:embed="rId3"/>
          <a:stretch>
            <a:fillRect/>
          </a:stretch>
        </p:blipFill>
        <p:spPr>
          <a:xfrm>
            <a:off x="5114242" y="4115684"/>
            <a:ext cx="6901295" cy="1714739"/>
          </a:xfrm>
          <a:prstGeom prst="rect">
            <a:avLst/>
          </a:prstGeom>
        </p:spPr>
      </p:pic>
      <p:sp>
        <p:nvSpPr>
          <p:cNvPr id="13" name="Ellipse 12">
            <a:extLst>
              <a:ext uri="{FF2B5EF4-FFF2-40B4-BE49-F238E27FC236}">
                <a16:creationId xmlns:a16="http://schemas.microsoft.com/office/drawing/2014/main" id="{4265012E-7915-4E90-B35B-B3DE847A14C8}"/>
              </a:ext>
            </a:extLst>
          </p:cNvPr>
          <p:cNvSpPr/>
          <p:nvPr/>
        </p:nvSpPr>
        <p:spPr>
          <a:xfrm>
            <a:off x="8791072" y="5927558"/>
            <a:ext cx="2630905" cy="852052"/>
          </a:xfrm>
          <a:prstGeom prst="ellipse">
            <a:avLst/>
          </a:prstGeom>
          <a:no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34939E45-A9DB-48F0-9311-014009C0A445}"/>
              </a:ext>
            </a:extLst>
          </p:cNvPr>
          <p:cNvSpPr txBox="1"/>
          <p:nvPr/>
        </p:nvSpPr>
        <p:spPr>
          <a:xfrm>
            <a:off x="9105898" y="6010194"/>
            <a:ext cx="2201004" cy="646331"/>
          </a:xfrm>
          <a:prstGeom prst="rect">
            <a:avLst/>
          </a:prstGeom>
          <a:noFill/>
        </p:spPr>
        <p:txBody>
          <a:bodyPr wrap="square" rtlCol="0">
            <a:spAutoFit/>
          </a:bodyPr>
          <a:lstStyle/>
          <a:p>
            <a:r>
              <a:rPr lang="se-NO" sz="1200" dirty="0">
                <a:ln w="0"/>
                <a:solidFill>
                  <a:schemeClr val="accent1"/>
                </a:solidFill>
                <a:effectLst>
                  <a:outerShdw blurRad="38100" dist="25400" dir="5400000" algn="ctr" rotWithShape="0">
                    <a:srgbClr val="6E747A">
                      <a:alpha val="43000"/>
                    </a:srgbClr>
                  </a:outerShdw>
                </a:effectLst>
              </a:rPr>
              <a:t>Ráva!</a:t>
            </a:r>
            <a:br>
              <a:rPr lang="se-NO" sz="1200" dirty="0">
                <a:ln w="0"/>
                <a:solidFill>
                  <a:schemeClr val="accent1"/>
                </a:solidFill>
                <a:effectLst>
                  <a:outerShdw blurRad="38100" dist="25400" dir="5400000" algn="ctr" rotWithShape="0">
                    <a:srgbClr val="6E747A">
                      <a:alpha val="43000"/>
                    </a:srgbClr>
                  </a:outerShdw>
                </a:effectLst>
              </a:rPr>
            </a:br>
            <a:r>
              <a:rPr lang="se-NO" sz="1200" dirty="0">
                <a:ln w="0"/>
                <a:solidFill>
                  <a:schemeClr val="accent1"/>
                </a:solidFill>
                <a:effectLst>
                  <a:outerShdw blurRad="38100" dist="25400" dir="5400000" algn="ctr" rotWithShape="0">
                    <a:srgbClr val="6E747A">
                      <a:alpha val="43000"/>
                    </a:srgbClr>
                  </a:outerShdw>
                </a:effectLst>
              </a:rPr>
              <a:t>Deaddil eret «</a:t>
            </a:r>
            <a:r>
              <a:rPr lang="se-NO" sz="1200" dirty="0" err="1">
                <a:ln w="0"/>
                <a:solidFill>
                  <a:schemeClr val="accent1"/>
                </a:solidFill>
                <a:effectLst>
                  <a:outerShdw blurRad="38100" dist="25400" dir="5400000" algn="ctr" rotWithShape="0">
                    <a:srgbClr val="6E747A">
                      <a:alpha val="43000"/>
                    </a:srgbClr>
                  </a:outerShdw>
                </a:effectLst>
              </a:rPr>
              <a:t>related</a:t>
            </a:r>
            <a:r>
              <a:rPr lang="se-NO" sz="1200" dirty="0">
                <a:ln w="0"/>
                <a:solidFill>
                  <a:schemeClr val="accent1"/>
                </a:solidFill>
                <a:effectLst>
                  <a:outerShdw blurRad="38100" dist="25400" dir="5400000" algn="ctr" rotWithShape="0">
                    <a:srgbClr val="6E747A">
                      <a:alpha val="43000"/>
                    </a:srgbClr>
                  </a:outerShdw>
                </a:effectLst>
              </a:rPr>
              <a:t>», de ihtet buot molssaeavttut </a:t>
            </a:r>
            <a:endParaRPr lang="nb-NO" sz="1200" dirty="0">
              <a:ln w="0"/>
              <a:solidFill>
                <a:schemeClr val="accent1"/>
              </a:solidFill>
              <a:effectLst>
                <a:outerShdw blurRad="38100" dist="25400" dir="5400000" algn="ctr" rotWithShape="0">
                  <a:srgbClr val="6E747A">
                    <a:alpha val="43000"/>
                  </a:srgbClr>
                </a:outerShdw>
              </a:effectLst>
            </a:endParaRPr>
          </a:p>
        </p:txBody>
      </p:sp>
      <p:cxnSp>
        <p:nvCxnSpPr>
          <p:cNvPr id="16" name="Rett pilkobling 15">
            <a:extLst>
              <a:ext uri="{FF2B5EF4-FFF2-40B4-BE49-F238E27FC236}">
                <a16:creationId xmlns:a16="http://schemas.microsoft.com/office/drawing/2014/main" id="{99EFCEF3-B94E-4400-86BC-653B003B1373}"/>
              </a:ext>
            </a:extLst>
          </p:cNvPr>
          <p:cNvCxnSpPr>
            <a:cxnSpLocks/>
            <a:stCxn id="13" idx="2"/>
          </p:cNvCxnSpPr>
          <p:nvPr/>
        </p:nvCxnSpPr>
        <p:spPr>
          <a:xfrm flipH="1" flipV="1">
            <a:off x="5276850" y="5849958"/>
            <a:ext cx="3514222" cy="503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88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68D5D30-CEB2-41AB-A0E6-0B771C4D166D}"/>
              </a:ext>
            </a:extLst>
          </p:cNvPr>
          <p:cNvSpPr>
            <a:spLocks noGrp="1"/>
          </p:cNvSpPr>
          <p:nvPr>
            <p:ph idx="1"/>
          </p:nvPr>
        </p:nvSpPr>
        <p:spPr>
          <a:xfrm>
            <a:off x="336884" y="280736"/>
            <a:ext cx="11321716" cy="3634039"/>
          </a:xfrm>
        </p:spPr>
        <p:txBody>
          <a:bodyPr>
            <a:normAutofit/>
          </a:bodyPr>
          <a:lstStyle/>
          <a:p>
            <a:r>
              <a:rPr lang="se-NO" sz="2000" dirty="0">
                <a:latin typeface="Avenir Next LT Pro" panose="020B0504020202020204" pitchFamily="34" charset="0"/>
              </a:rPr>
              <a:t>Vállje oahpaheaddji «</a:t>
            </a:r>
            <a:r>
              <a:rPr lang="se-NO" sz="2000" dirty="0" err="1">
                <a:latin typeface="Avenir Next LT Pro" panose="020B0504020202020204" pitchFamily="34" charset="0"/>
              </a:rPr>
              <a:t>Lærer</a:t>
            </a:r>
            <a:r>
              <a:rPr lang="se-NO" sz="2000" dirty="0">
                <a:latin typeface="Avenir Next LT Pro" panose="020B0504020202020204" pitchFamily="34" charset="0"/>
              </a:rPr>
              <a:t>» oasis. </a:t>
            </a:r>
            <a:r>
              <a:rPr lang="se-NO" sz="2000" dirty="0" err="1">
                <a:latin typeface="Avenir Next LT Pro" panose="020B0504020202020204" pitchFamily="34" charset="0"/>
              </a:rPr>
              <a:t>Sáhtat</a:t>
            </a:r>
            <a:r>
              <a:rPr lang="se-NO" sz="2000" dirty="0">
                <a:latin typeface="Avenir Next LT Pro" panose="020B0504020202020204" pitchFamily="34" charset="0"/>
              </a:rPr>
              <a:t> válljet máŋga oahpaheaddji, dahje sihke oahpaheaddji ja guosselogaldalli.</a:t>
            </a:r>
          </a:p>
          <a:p>
            <a:r>
              <a:rPr lang="se-NO" sz="2000" dirty="0">
                <a:latin typeface="Avenir Next LT Pro" panose="020B0504020202020204" pitchFamily="34" charset="0"/>
              </a:rPr>
              <a:t>Guosselogaldalli válljet «</a:t>
            </a:r>
            <a:r>
              <a:rPr lang="se-NO" sz="2000" dirty="0" err="1">
                <a:latin typeface="Avenir Next LT Pro" panose="020B0504020202020204" pitchFamily="34" charset="0"/>
              </a:rPr>
              <a:t>Ekstern</a:t>
            </a:r>
            <a:r>
              <a:rPr lang="se-NO" sz="2000" dirty="0">
                <a:latin typeface="Avenir Next LT Pro" panose="020B0504020202020204" pitchFamily="34" charset="0"/>
              </a:rPr>
              <a:t> </a:t>
            </a:r>
            <a:r>
              <a:rPr lang="se-NO" sz="2000" dirty="0" err="1">
                <a:latin typeface="Avenir Next LT Pro" panose="020B0504020202020204" pitchFamily="34" charset="0"/>
              </a:rPr>
              <a:t>lærer</a:t>
            </a:r>
            <a:r>
              <a:rPr lang="se-NO" sz="2000" dirty="0">
                <a:latin typeface="Avenir Next LT Pro" panose="020B0504020202020204" pitchFamily="34" charset="0"/>
              </a:rPr>
              <a:t>» oasis. </a:t>
            </a:r>
          </a:p>
          <a:p>
            <a:pPr marL="0" indent="0">
              <a:buNone/>
            </a:pPr>
            <a:endParaRPr lang="se-NO" sz="2000" dirty="0">
              <a:latin typeface="Avenir Next LT Pro" panose="020B0504020202020204" pitchFamily="34" charset="0"/>
            </a:endParaRPr>
          </a:p>
          <a:p>
            <a:r>
              <a:rPr lang="se-NO" sz="2000" dirty="0">
                <a:latin typeface="Avenir Next LT Pro" panose="020B0504020202020204" pitchFamily="34" charset="0"/>
              </a:rPr>
              <a:t>Lanjaid válljet «Rom» oasis</a:t>
            </a:r>
          </a:p>
          <a:p>
            <a:endParaRPr lang="se-NO" sz="2000" dirty="0">
              <a:latin typeface="Avenir Next LT Pro" panose="020B0504020202020204" pitchFamily="34" charset="0"/>
            </a:endParaRPr>
          </a:p>
          <a:p>
            <a:pPr marL="0" indent="0">
              <a:buNone/>
            </a:pPr>
            <a:endParaRPr lang="se-NO" sz="2000" dirty="0">
              <a:latin typeface="Avenir Next LT Pro" panose="020B0504020202020204" pitchFamily="34" charset="0"/>
            </a:endParaRPr>
          </a:p>
          <a:p>
            <a:pPr marL="0" indent="0">
              <a:buNone/>
            </a:pPr>
            <a:r>
              <a:rPr lang="se-NO" sz="2000" b="1" dirty="0">
                <a:latin typeface="Avenir Next LT Pro" panose="020B0504020202020204" pitchFamily="34" charset="0"/>
              </a:rPr>
              <a:t>Jus oahpaheaddjit/guosselogaldallit váilot, atte dieđu oahpahuskonsulentii dahje deavdde sisa sin!</a:t>
            </a:r>
            <a:endParaRPr lang="nb-NO" sz="2000" b="1" dirty="0">
              <a:latin typeface="Avenir Next LT Pro" panose="020B0504020202020204" pitchFamily="34" charset="0"/>
            </a:endParaRPr>
          </a:p>
        </p:txBody>
      </p:sp>
      <p:pic>
        <p:nvPicPr>
          <p:cNvPr id="7" name="Bilde 6">
            <a:extLst>
              <a:ext uri="{FF2B5EF4-FFF2-40B4-BE49-F238E27FC236}">
                <a16:creationId xmlns:a16="http://schemas.microsoft.com/office/drawing/2014/main" id="{8CA597D4-6E9F-439B-9A24-F9A1016A32BF}"/>
              </a:ext>
            </a:extLst>
          </p:cNvPr>
          <p:cNvPicPr>
            <a:picLocks noChangeAspect="1"/>
          </p:cNvPicPr>
          <p:nvPr/>
        </p:nvPicPr>
        <p:blipFill>
          <a:blip r:embed="rId2"/>
          <a:stretch>
            <a:fillRect/>
          </a:stretch>
        </p:blipFill>
        <p:spPr>
          <a:xfrm>
            <a:off x="0" y="4041094"/>
            <a:ext cx="12192000" cy="2128611"/>
          </a:xfrm>
          <a:prstGeom prst="rect">
            <a:avLst/>
          </a:prstGeom>
        </p:spPr>
      </p:pic>
    </p:spTree>
    <p:extLst>
      <p:ext uri="{BB962C8B-B14F-4D97-AF65-F5344CB8AC3E}">
        <p14:creationId xmlns:p14="http://schemas.microsoft.com/office/powerpoint/2010/main" val="224689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99B7CD2-3EA4-4A49-96D1-5E5D67E44BC4}"/>
              </a:ext>
            </a:extLst>
          </p:cNvPr>
          <p:cNvSpPr>
            <a:spLocks noGrp="1"/>
          </p:cNvSpPr>
          <p:nvPr>
            <p:ph idx="1"/>
          </p:nvPr>
        </p:nvSpPr>
        <p:spPr>
          <a:xfrm>
            <a:off x="838201" y="264695"/>
            <a:ext cx="4095750" cy="5912268"/>
          </a:xfrm>
        </p:spPr>
        <p:txBody>
          <a:bodyPr>
            <a:normAutofit/>
          </a:bodyPr>
          <a:lstStyle/>
          <a:p>
            <a:r>
              <a:rPr lang="se-NO" sz="1800" dirty="0">
                <a:latin typeface="Avenir Next LT Pro" panose="020B0504020202020204" pitchFamily="34" charset="0"/>
              </a:rPr>
              <a:t>Vállje buot osiid maid dárbbašat. Dá lea ovdamearka mo sáhttá leat.</a:t>
            </a:r>
          </a:p>
          <a:p>
            <a:endParaRPr lang="se-NO" sz="1800" dirty="0">
              <a:latin typeface="Avenir Next LT Pro" panose="020B0504020202020204" pitchFamily="34" charset="0"/>
            </a:endParaRPr>
          </a:p>
          <a:p>
            <a:pPr marL="0" indent="0">
              <a:buNone/>
            </a:pPr>
            <a:endParaRPr lang="se-NO" sz="1800" dirty="0">
              <a:latin typeface="Avenir Next LT Pro" panose="020B0504020202020204" pitchFamily="34" charset="0"/>
            </a:endParaRPr>
          </a:p>
          <a:p>
            <a:r>
              <a:rPr lang="se-NO" sz="1800" dirty="0">
                <a:latin typeface="Avenir Next LT Pro" panose="020B0504020202020204" pitchFamily="34" charset="0"/>
              </a:rPr>
              <a:t>Go daid leat válljen de sáhtát álgit deavdit diibmoplána. Vállje rievttes dáhtona. </a:t>
            </a:r>
          </a:p>
          <a:p>
            <a:r>
              <a:rPr lang="se-NO" sz="1800" dirty="0">
                <a:latin typeface="Avenir Next LT Pro" panose="020B0504020202020204" pitchFamily="34" charset="0"/>
              </a:rPr>
              <a:t>Dáhtoniid ja diimmuid oainnát dás</a:t>
            </a:r>
          </a:p>
          <a:p>
            <a:endParaRPr lang="se-NO" sz="1800" dirty="0">
              <a:latin typeface="Avenir Next LT Pro" panose="020B0504020202020204" pitchFamily="34" charset="0"/>
            </a:endParaRPr>
          </a:p>
          <a:p>
            <a:endParaRPr lang="se-NO" sz="1800" dirty="0">
              <a:latin typeface="Avenir Next LT Pro" panose="020B0504020202020204" pitchFamily="34" charset="0"/>
            </a:endParaRPr>
          </a:p>
          <a:p>
            <a:r>
              <a:rPr lang="se-NO" sz="1800" dirty="0">
                <a:latin typeface="Avenir Next LT Pro" panose="020B0504020202020204" pitchFamily="34" charset="0"/>
              </a:rPr>
              <a:t>Dás sáhtát bláđet dahje válljet dáhtona. Jus áiggut válljet eará dáhtona, deaddil dien kaleandargovvosii ja oza dáhtona. </a:t>
            </a:r>
          </a:p>
          <a:p>
            <a:pPr marL="0" indent="0">
              <a:buNone/>
            </a:pPr>
            <a:endParaRPr lang="se-NO" sz="1800" dirty="0">
              <a:latin typeface="Avenir Next LT Pro" panose="020B0504020202020204" pitchFamily="34" charset="0"/>
            </a:endParaRPr>
          </a:p>
          <a:p>
            <a:pPr marL="0" indent="0">
              <a:buNone/>
            </a:pPr>
            <a:endParaRPr lang="nb-NO" sz="1800" dirty="0">
              <a:latin typeface="Avenir Next LT Pro" panose="020B0504020202020204" pitchFamily="34" charset="0"/>
            </a:endParaRPr>
          </a:p>
        </p:txBody>
      </p:sp>
      <p:cxnSp>
        <p:nvCxnSpPr>
          <p:cNvPr id="8" name="Rett pilkobling 7">
            <a:extLst>
              <a:ext uri="{FF2B5EF4-FFF2-40B4-BE49-F238E27FC236}">
                <a16:creationId xmlns:a16="http://schemas.microsoft.com/office/drawing/2014/main" id="{BDE56225-A0D5-4893-A713-3705B07F47E8}"/>
              </a:ext>
            </a:extLst>
          </p:cNvPr>
          <p:cNvCxnSpPr>
            <a:cxnSpLocks/>
          </p:cNvCxnSpPr>
          <p:nvPr/>
        </p:nvCxnSpPr>
        <p:spPr>
          <a:xfrm flipV="1">
            <a:off x="4809454" y="631159"/>
            <a:ext cx="1886621" cy="49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Bilde 16">
            <a:extLst>
              <a:ext uri="{FF2B5EF4-FFF2-40B4-BE49-F238E27FC236}">
                <a16:creationId xmlns:a16="http://schemas.microsoft.com/office/drawing/2014/main" id="{0C5A7AC4-3783-4446-B0CC-4D05F29CDAD3}"/>
              </a:ext>
            </a:extLst>
          </p:cNvPr>
          <p:cNvPicPr>
            <a:picLocks noChangeAspect="1"/>
          </p:cNvPicPr>
          <p:nvPr/>
        </p:nvPicPr>
        <p:blipFill rotWithShape="1">
          <a:blip r:embed="rId2"/>
          <a:srcRect b="53869"/>
          <a:stretch/>
        </p:blipFill>
        <p:spPr>
          <a:xfrm>
            <a:off x="6134175" y="1702346"/>
            <a:ext cx="5887300" cy="2424607"/>
          </a:xfrm>
          <a:prstGeom prst="rect">
            <a:avLst/>
          </a:prstGeom>
        </p:spPr>
      </p:pic>
      <p:cxnSp>
        <p:nvCxnSpPr>
          <p:cNvPr id="19" name="Rett pilkobling 18">
            <a:extLst>
              <a:ext uri="{FF2B5EF4-FFF2-40B4-BE49-F238E27FC236}">
                <a16:creationId xmlns:a16="http://schemas.microsoft.com/office/drawing/2014/main" id="{361C9C39-1001-4472-860A-9287C6A965D1}"/>
              </a:ext>
            </a:extLst>
          </p:cNvPr>
          <p:cNvCxnSpPr>
            <a:cxnSpLocks/>
          </p:cNvCxnSpPr>
          <p:nvPr/>
        </p:nvCxnSpPr>
        <p:spPr>
          <a:xfrm flipV="1">
            <a:off x="4809454" y="2085474"/>
            <a:ext cx="1631451" cy="495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Rett pilkobling 26">
            <a:extLst>
              <a:ext uri="{FF2B5EF4-FFF2-40B4-BE49-F238E27FC236}">
                <a16:creationId xmlns:a16="http://schemas.microsoft.com/office/drawing/2014/main" id="{BAE03137-9C14-4B56-8CAB-2DEEB14777F5}"/>
              </a:ext>
            </a:extLst>
          </p:cNvPr>
          <p:cNvCxnSpPr>
            <a:cxnSpLocks/>
          </p:cNvCxnSpPr>
          <p:nvPr/>
        </p:nvCxnSpPr>
        <p:spPr>
          <a:xfrm>
            <a:off x="4809454" y="4591050"/>
            <a:ext cx="6858671" cy="26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Bilde 33">
            <a:extLst>
              <a:ext uri="{FF2B5EF4-FFF2-40B4-BE49-F238E27FC236}">
                <a16:creationId xmlns:a16="http://schemas.microsoft.com/office/drawing/2014/main" id="{327CBA8F-10FA-42BE-A27F-C68798D1D098}"/>
              </a:ext>
            </a:extLst>
          </p:cNvPr>
          <p:cNvPicPr>
            <a:picLocks noChangeAspect="1"/>
          </p:cNvPicPr>
          <p:nvPr/>
        </p:nvPicPr>
        <p:blipFill>
          <a:blip r:embed="rId3"/>
          <a:stretch>
            <a:fillRect/>
          </a:stretch>
        </p:blipFill>
        <p:spPr>
          <a:xfrm>
            <a:off x="6782854" y="-9339"/>
            <a:ext cx="4735378" cy="1702346"/>
          </a:xfrm>
          <a:prstGeom prst="rect">
            <a:avLst/>
          </a:prstGeom>
        </p:spPr>
      </p:pic>
      <p:pic>
        <p:nvPicPr>
          <p:cNvPr id="39" name="Bilde 38">
            <a:extLst>
              <a:ext uri="{FF2B5EF4-FFF2-40B4-BE49-F238E27FC236}">
                <a16:creationId xmlns:a16="http://schemas.microsoft.com/office/drawing/2014/main" id="{0B386DD8-07D8-4469-B6A7-3E64304112F4}"/>
              </a:ext>
            </a:extLst>
          </p:cNvPr>
          <p:cNvPicPr>
            <a:picLocks noChangeAspect="1"/>
          </p:cNvPicPr>
          <p:nvPr/>
        </p:nvPicPr>
        <p:blipFill>
          <a:blip r:embed="rId4"/>
          <a:stretch>
            <a:fillRect/>
          </a:stretch>
        </p:blipFill>
        <p:spPr>
          <a:xfrm>
            <a:off x="5892510" y="4510081"/>
            <a:ext cx="6128965" cy="2165934"/>
          </a:xfrm>
          <a:prstGeom prst="rect">
            <a:avLst/>
          </a:prstGeom>
        </p:spPr>
      </p:pic>
    </p:spTree>
    <p:extLst>
      <p:ext uri="{BB962C8B-B14F-4D97-AF65-F5344CB8AC3E}">
        <p14:creationId xmlns:p14="http://schemas.microsoft.com/office/powerpoint/2010/main" val="8377615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B22A89DC385A43AE38D8A701DBD703" ma:contentTypeVersion="11" ma:contentTypeDescription="Opprett et nytt dokument." ma:contentTypeScope="" ma:versionID="b750b61902475af3259e7e403c4e87d5">
  <xsd:schema xmlns:xsd="http://www.w3.org/2001/XMLSchema" xmlns:xs="http://www.w3.org/2001/XMLSchema" xmlns:p="http://schemas.microsoft.com/office/2006/metadata/properties" xmlns:ns2="0ff64012-c65b-437d-8585-4af19c7d9617" xmlns:ns3="b2367e55-a00a-4e7e-beb4-beb3e90c2770" targetNamespace="http://schemas.microsoft.com/office/2006/metadata/properties" ma:root="true" ma:fieldsID="1e8d1fcf836630bb2baaa81fd9b049aa" ns2:_="" ns3:_="">
    <xsd:import namespace="0ff64012-c65b-437d-8585-4af19c7d9617"/>
    <xsd:import namespace="b2367e55-a00a-4e7e-beb4-beb3e90c27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f64012-c65b-437d-8585-4af19c7d96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367e55-a00a-4e7e-beb4-beb3e90c2770"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683410-8A59-4F06-84AC-FE84914CC7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f64012-c65b-437d-8585-4af19c7d9617"/>
    <ds:schemaRef ds:uri="b2367e55-a00a-4e7e-beb4-beb3e90c27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FA422D-B58F-4903-85F9-DFFAC2742B64}">
  <ds:schemaRefs>
    <ds:schemaRef ds:uri="http://schemas.microsoft.com/sharepoint/v3/contenttype/forms"/>
  </ds:schemaRefs>
</ds:datastoreItem>
</file>

<file path=customXml/itemProps3.xml><?xml version="1.0" encoding="utf-8"?>
<ds:datastoreItem xmlns:ds="http://schemas.openxmlformats.org/officeDocument/2006/customXml" ds:itemID="{3CDD922E-849A-43C7-81A7-3C1B13DB837B}">
  <ds:schemaRefs>
    <ds:schemaRef ds:uri="b2367e55-a00a-4e7e-beb4-beb3e90c2770"/>
    <ds:schemaRef ds:uri="http://purl.org/dc/terms/"/>
    <ds:schemaRef ds:uri="http://www.w3.org/XML/1998/namespace"/>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0ff64012-c65b-437d-8585-4af19c7d9617"/>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TotalTime>
  <Words>1290</Words>
  <Application>Microsoft Office PowerPoint</Application>
  <PresentationFormat>Widescreen</PresentationFormat>
  <Paragraphs>105</Paragraphs>
  <Slides>18</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18</vt:i4>
      </vt:variant>
    </vt:vector>
  </HeadingPairs>
  <TitlesOfParts>
    <vt:vector size="23" baseType="lpstr">
      <vt:lpstr>Arial</vt:lpstr>
      <vt:lpstr>Avenir Next LT Pro</vt:lpstr>
      <vt:lpstr>Calibri</vt:lpstr>
      <vt:lpstr>Calibri Light</vt:lpstr>
      <vt:lpstr>Office-tema</vt:lpstr>
      <vt:lpstr>TimeEdit</vt:lpstr>
      <vt:lpstr>Neahttasiidu ja sisaloggen</vt:lpstr>
      <vt:lpstr>PowerPoint-presentasjon</vt:lpstr>
      <vt:lpstr>Vuosttaš sisaloggen?</vt:lpstr>
      <vt:lpstr>PowerPoint-presentasjon</vt:lpstr>
      <vt:lpstr>PowerPoint-presentasjon</vt:lpstr>
      <vt:lpstr>PowerPoint-presentasjon</vt:lpstr>
      <vt:lpstr>PowerPoint-presentasjon</vt:lpstr>
      <vt:lpstr>PowerPoint-presentasjon</vt:lpstr>
      <vt:lpstr>PowerPoint-presentasjon</vt:lpstr>
      <vt:lpstr>Sihkkut diibmoplána</vt:lpstr>
      <vt:lpstr>Rievdadit diibmoplána</vt:lpstr>
      <vt:lpstr>Bidjat sisa lassidieđuid oahpahusa birra</vt:lpstr>
      <vt:lpstr>Bidjat sisa oahpuid, fágaid, oahpaheddjiid jna.</vt:lpstr>
      <vt:lpstr>Rávvágat</vt:lpstr>
      <vt:lpstr>Rávvagat</vt:lpstr>
      <vt:lpstr>Muittuhusat</vt:lpstr>
      <vt:lpstr>Jearaldagat?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TimeEdit</dc:title>
  <dc:creator>Ellen Marianne Siri</dc:creator>
  <cp:lastModifiedBy>Ellen Marianne Siri</cp:lastModifiedBy>
  <cp:revision>1</cp:revision>
  <dcterms:created xsi:type="dcterms:W3CDTF">2021-01-12T11:31:43Z</dcterms:created>
  <dcterms:modified xsi:type="dcterms:W3CDTF">2021-01-12T11:45:54Z</dcterms:modified>
</cp:coreProperties>
</file>